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71" r:id="rId5"/>
    <p:sldId id="272" r:id="rId6"/>
    <p:sldId id="304" r:id="rId7"/>
    <p:sldId id="273" r:id="rId8"/>
    <p:sldId id="286" r:id="rId9"/>
    <p:sldId id="298" r:id="rId10"/>
    <p:sldId id="274" r:id="rId11"/>
    <p:sldId id="276" r:id="rId12"/>
    <p:sldId id="309" r:id="rId13"/>
    <p:sldId id="311" r:id="rId14"/>
    <p:sldId id="312" r:id="rId15"/>
    <p:sldId id="313" r:id="rId16"/>
    <p:sldId id="314" r:id="rId17"/>
    <p:sldId id="315" r:id="rId18"/>
    <p:sldId id="310" r:id="rId19"/>
    <p:sldId id="277" r:id="rId20"/>
    <p:sldId id="316" r:id="rId21"/>
    <p:sldId id="317" r:id="rId22"/>
    <p:sldId id="318" r:id="rId23"/>
    <p:sldId id="319" r:id="rId24"/>
    <p:sldId id="307" r:id="rId25"/>
    <p:sldId id="320" r:id="rId26"/>
    <p:sldId id="308" r:id="rId27"/>
    <p:sldId id="321" r:id="rId28"/>
    <p:sldId id="322" r:id="rId29"/>
    <p:sldId id="323" r:id="rId30"/>
    <p:sldId id="324" r:id="rId31"/>
    <p:sldId id="325" r:id="rId32"/>
    <p:sldId id="295" r:id="rId33"/>
    <p:sldId id="297" r:id="rId34"/>
    <p:sldId id="283" r:id="rId35"/>
    <p:sldId id="284" r:id="rId36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28EE70E-35BC-764D-A0F5-DBFB0CC77E2F}">
          <p14:sldIdLst>
            <p14:sldId id="271"/>
            <p14:sldId id="272"/>
            <p14:sldId id="304"/>
            <p14:sldId id="273"/>
            <p14:sldId id="286"/>
            <p14:sldId id="298"/>
            <p14:sldId id="274"/>
            <p14:sldId id="276"/>
            <p14:sldId id="309"/>
            <p14:sldId id="311"/>
            <p14:sldId id="312"/>
            <p14:sldId id="313"/>
            <p14:sldId id="314"/>
            <p14:sldId id="315"/>
            <p14:sldId id="310"/>
            <p14:sldId id="277"/>
            <p14:sldId id="316"/>
            <p14:sldId id="317"/>
            <p14:sldId id="318"/>
            <p14:sldId id="319"/>
            <p14:sldId id="307"/>
            <p14:sldId id="320"/>
            <p14:sldId id="308"/>
            <p14:sldId id="321"/>
            <p14:sldId id="322"/>
            <p14:sldId id="323"/>
            <p14:sldId id="324"/>
            <p14:sldId id="325"/>
            <p14:sldId id="295"/>
            <p14:sldId id="297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4A9B"/>
    <a:srgbClr val="029C63"/>
    <a:srgbClr val="96628C"/>
    <a:srgbClr val="11A0D7"/>
    <a:srgbClr val="E61F3D"/>
    <a:srgbClr val="CD5A5A"/>
    <a:srgbClr val="FFD746"/>
    <a:srgbClr val="0E2D69"/>
    <a:srgbClr val="D9D9D9"/>
    <a:srgbClr val="EB6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/>
    <p:restoredTop sz="94574"/>
  </p:normalViewPr>
  <p:slideViewPr>
    <p:cSldViewPr snapToGrid="0" snapToObjects="1">
      <p:cViewPr varScale="1">
        <p:scale>
          <a:sx n="105" d="100"/>
          <a:sy n="105" d="100"/>
        </p:scale>
        <p:origin x="1024" y="192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769EA-B5DF-594D-A311-9B69939CC1A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A71473E-B3A8-4C4C-A76F-10B2FBD1ECED}">
      <dgm:prSet/>
      <dgm:spPr/>
      <dgm:t>
        <a:bodyPr/>
        <a:lstStyle/>
        <a:p>
          <a:r>
            <a:rPr lang="ru-RU" b="0" i="0" dirty="0"/>
            <a:t>1) Игровые механики главного героя</a:t>
          </a:r>
          <a:endParaRPr lang="ru-RU" dirty="0"/>
        </a:p>
      </dgm:t>
    </dgm:pt>
    <dgm:pt modelId="{D2B09679-2457-0540-9225-70BCA79E4A8D}" type="parTrans" cxnId="{A7048482-43AA-5540-AA38-D4C0A0295B03}">
      <dgm:prSet/>
      <dgm:spPr/>
      <dgm:t>
        <a:bodyPr/>
        <a:lstStyle/>
        <a:p>
          <a:endParaRPr lang="ru-RU"/>
        </a:p>
      </dgm:t>
    </dgm:pt>
    <dgm:pt modelId="{5B0FD29B-EE20-9849-9A55-618EFCCFE8D2}" type="sibTrans" cxnId="{A7048482-43AA-5540-AA38-D4C0A0295B03}">
      <dgm:prSet/>
      <dgm:spPr/>
      <dgm:t>
        <a:bodyPr/>
        <a:lstStyle/>
        <a:p>
          <a:endParaRPr lang="ru-RU"/>
        </a:p>
      </dgm:t>
    </dgm:pt>
    <dgm:pt modelId="{68FB2745-3383-FD4E-8565-0635A7395E5F}">
      <dgm:prSet/>
      <dgm:spPr/>
      <dgm:t>
        <a:bodyPr/>
        <a:lstStyle/>
        <a:p>
          <a:r>
            <a:rPr lang="en" b="0" i="0" dirty="0"/>
            <a:t> 2) </a:t>
          </a:r>
          <a:r>
            <a:rPr lang="ru-RU" b="0" i="0" dirty="0"/>
            <a:t>Функционал боссов</a:t>
          </a:r>
          <a:endParaRPr lang="ru-RU" dirty="0"/>
        </a:p>
      </dgm:t>
    </dgm:pt>
    <dgm:pt modelId="{ADCC179C-0C8A-C94F-BBC2-C31D626125F6}" type="parTrans" cxnId="{C4DE212E-D05D-D144-AB36-3F3909B9DDA6}">
      <dgm:prSet/>
      <dgm:spPr/>
      <dgm:t>
        <a:bodyPr/>
        <a:lstStyle/>
        <a:p>
          <a:endParaRPr lang="ru-RU"/>
        </a:p>
      </dgm:t>
    </dgm:pt>
    <dgm:pt modelId="{228CA404-B5E6-154D-8E34-C4AB8F7EEE22}" type="sibTrans" cxnId="{C4DE212E-D05D-D144-AB36-3F3909B9DDA6}">
      <dgm:prSet/>
      <dgm:spPr/>
      <dgm:t>
        <a:bodyPr/>
        <a:lstStyle/>
        <a:p>
          <a:endParaRPr lang="ru-RU"/>
        </a:p>
      </dgm:t>
    </dgm:pt>
    <dgm:pt modelId="{896DA2C8-7633-E841-939F-2B1342445856}">
      <dgm:prSet/>
      <dgm:spPr/>
      <dgm:t>
        <a:bodyPr/>
        <a:lstStyle/>
        <a:p>
          <a:r>
            <a:rPr lang="ru-RU" b="0" i="0" dirty="0"/>
            <a:t> 3) Снаряжение главного героя</a:t>
          </a:r>
          <a:endParaRPr lang="ru-RU" dirty="0"/>
        </a:p>
      </dgm:t>
    </dgm:pt>
    <dgm:pt modelId="{3C7E320D-C98B-4746-8655-DF9A30A24EBB}" type="parTrans" cxnId="{92F14B0A-F639-924E-9C7A-88ED3988C8C3}">
      <dgm:prSet/>
      <dgm:spPr/>
      <dgm:t>
        <a:bodyPr/>
        <a:lstStyle/>
        <a:p>
          <a:endParaRPr lang="ru-RU"/>
        </a:p>
      </dgm:t>
    </dgm:pt>
    <dgm:pt modelId="{65034989-4CAB-1D48-919F-130E70AA6A42}" type="sibTrans" cxnId="{92F14B0A-F639-924E-9C7A-88ED3988C8C3}">
      <dgm:prSet/>
      <dgm:spPr/>
      <dgm:t>
        <a:bodyPr/>
        <a:lstStyle/>
        <a:p>
          <a:endParaRPr lang="ru-RU"/>
        </a:p>
      </dgm:t>
    </dgm:pt>
    <dgm:pt modelId="{EAC28BC9-0CB3-6742-B8BB-9CCDF7F0DE57}">
      <dgm:prSet/>
      <dgm:spPr/>
      <dgm:t>
        <a:bodyPr/>
        <a:lstStyle/>
        <a:p>
          <a:r>
            <a:rPr lang="ru-RU" b="0" i="0" dirty="0"/>
            <a:t> 4) Функционал достижений</a:t>
          </a:r>
          <a:endParaRPr lang="ru-RU" dirty="0"/>
        </a:p>
      </dgm:t>
    </dgm:pt>
    <dgm:pt modelId="{E273613B-7770-A941-BAF4-5CA3135BF3B1}" type="parTrans" cxnId="{D27FBEB8-FC17-6A4D-BFA2-DCCCE97DDC14}">
      <dgm:prSet/>
      <dgm:spPr/>
      <dgm:t>
        <a:bodyPr/>
        <a:lstStyle/>
        <a:p>
          <a:endParaRPr lang="ru-RU"/>
        </a:p>
      </dgm:t>
    </dgm:pt>
    <dgm:pt modelId="{9E76BFF1-4CB5-6D4A-BF39-9C2A196E16E5}" type="sibTrans" cxnId="{D27FBEB8-FC17-6A4D-BFA2-DCCCE97DDC14}">
      <dgm:prSet/>
      <dgm:spPr/>
      <dgm:t>
        <a:bodyPr/>
        <a:lstStyle/>
        <a:p>
          <a:endParaRPr lang="ru-RU"/>
        </a:p>
      </dgm:t>
    </dgm:pt>
    <dgm:pt modelId="{9B07BADC-7ED2-2046-B449-C30537D33421}" type="pres">
      <dgm:prSet presAssocID="{E6B769EA-B5DF-594D-A311-9B69939CC1A1}" presName="linear" presStyleCnt="0">
        <dgm:presLayoutVars>
          <dgm:dir/>
          <dgm:animLvl val="lvl"/>
          <dgm:resizeHandles val="exact"/>
        </dgm:presLayoutVars>
      </dgm:prSet>
      <dgm:spPr/>
    </dgm:pt>
    <dgm:pt modelId="{26145906-71C5-4645-9430-1974E295E3CA}" type="pres">
      <dgm:prSet presAssocID="{9A71473E-B3A8-4C4C-A76F-10B2FBD1ECED}" presName="parentLin" presStyleCnt="0"/>
      <dgm:spPr/>
    </dgm:pt>
    <dgm:pt modelId="{3A5CED37-45F5-B145-946A-311638485BA5}" type="pres">
      <dgm:prSet presAssocID="{9A71473E-B3A8-4C4C-A76F-10B2FBD1ECED}" presName="parentLeftMargin" presStyleLbl="node1" presStyleIdx="0" presStyleCnt="4"/>
      <dgm:spPr/>
    </dgm:pt>
    <dgm:pt modelId="{93AAB33B-3CE4-3946-9633-5E0A6D86DD0A}" type="pres">
      <dgm:prSet presAssocID="{9A71473E-B3A8-4C4C-A76F-10B2FBD1EC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E3AFB4A-3A74-C04A-BF6A-1F85C389431F}" type="pres">
      <dgm:prSet presAssocID="{9A71473E-B3A8-4C4C-A76F-10B2FBD1ECED}" presName="negativeSpace" presStyleCnt="0"/>
      <dgm:spPr/>
    </dgm:pt>
    <dgm:pt modelId="{3E8E7D42-1010-CC47-8B34-9360FB28D7DC}" type="pres">
      <dgm:prSet presAssocID="{9A71473E-B3A8-4C4C-A76F-10B2FBD1ECED}" presName="childText" presStyleLbl="conFgAcc1" presStyleIdx="0" presStyleCnt="4">
        <dgm:presLayoutVars>
          <dgm:bulletEnabled val="1"/>
        </dgm:presLayoutVars>
      </dgm:prSet>
      <dgm:spPr/>
    </dgm:pt>
    <dgm:pt modelId="{25BF781E-BC88-9C40-A7F4-07913FB93A9D}" type="pres">
      <dgm:prSet presAssocID="{5B0FD29B-EE20-9849-9A55-618EFCCFE8D2}" presName="spaceBetweenRectangles" presStyleCnt="0"/>
      <dgm:spPr/>
    </dgm:pt>
    <dgm:pt modelId="{306A6F04-087D-274F-BFD2-82F0276A8173}" type="pres">
      <dgm:prSet presAssocID="{68FB2745-3383-FD4E-8565-0635A7395E5F}" presName="parentLin" presStyleCnt="0"/>
      <dgm:spPr/>
    </dgm:pt>
    <dgm:pt modelId="{6BAEBA0B-6037-6844-9CF3-E5CFF56695D7}" type="pres">
      <dgm:prSet presAssocID="{68FB2745-3383-FD4E-8565-0635A7395E5F}" presName="parentLeftMargin" presStyleLbl="node1" presStyleIdx="0" presStyleCnt="4"/>
      <dgm:spPr/>
    </dgm:pt>
    <dgm:pt modelId="{BE5F058C-94BA-9940-B5E9-E8AB2C2518B7}" type="pres">
      <dgm:prSet presAssocID="{68FB2745-3383-FD4E-8565-0635A7395E5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5615BB-B04E-A14E-8D0E-5ACF1739AD9A}" type="pres">
      <dgm:prSet presAssocID="{68FB2745-3383-FD4E-8565-0635A7395E5F}" presName="negativeSpace" presStyleCnt="0"/>
      <dgm:spPr/>
    </dgm:pt>
    <dgm:pt modelId="{2BA324F5-FF06-7D49-9060-7AD23349FCEB}" type="pres">
      <dgm:prSet presAssocID="{68FB2745-3383-FD4E-8565-0635A7395E5F}" presName="childText" presStyleLbl="conFgAcc1" presStyleIdx="1" presStyleCnt="4">
        <dgm:presLayoutVars>
          <dgm:bulletEnabled val="1"/>
        </dgm:presLayoutVars>
      </dgm:prSet>
      <dgm:spPr/>
    </dgm:pt>
    <dgm:pt modelId="{688B5E36-6EB2-3D4C-A33B-3F18A6ED8E1B}" type="pres">
      <dgm:prSet presAssocID="{228CA404-B5E6-154D-8E34-C4AB8F7EEE22}" presName="spaceBetweenRectangles" presStyleCnt="0"/>
      <dgm:spPr/>
    </dgm:pt>
    <dgm:pt modelId="{5BD1C9AA-467E-EA40-9870-BCDD62B8E465}" type="pres">
      <dgm:prSet presAssocID="{896DA2C8-7633-E841-939F-2B1342445856}" presName="parentLin" presStyleCnt="0"/>
      <dgm:spPr/>
    </dgm:pt>
    <dgm:pt modelId="{2AA0642E-254E-D84E-B23A-97364D08F839}" type="pres">
      <dgm:prSet presAssocID="{896DA2C8-7633-E841-939F-2B1342445856}" presName="parentLeftMargin" presStyleLbl="node1" presStyleIdx="1" presStyleCnt="4"/>
      <dgm:spPr/>
    </dgm:pt>
    <dgm:pt modelId="{0B2BC090-5839-D74A-999E-B1B555B4BEEA}" type="pres">
      <dgm:prSet presAssocID="{896DA2C8-7633-E841-939F-2B134244585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AA821E3-D912-8E45-9E4D-3937B15B26B8}" type="pres">
      <dgm:prSet presAssocID="{896DA2C8-7633-E841-939F-2B1342445856}" presName="negativeSpace" presStyleCnt="0"/>
      <dgm:spPr/>
    </dgm:pt>
    <dgm:pt modelId="{58611245-FF1F-3F41-BC5A-24C382037B3B}" type="pres">
      <dgm:prSet presAssocID="{896DA2C8-7633-E841-939F-2B1342445856}" presName="childText" presStyleLbl="conFgAcc1" presStyleIdx="2" presStyleCnt="4">
        <dgm:presLayoutVars>
          <dgm:bulletEnabled val="1"/>
        </dgm:presLayoutVars>
      </dgm:prSet>
      <dgm:spPr/>
    </dgm:pt>
    <dgm:pt modelId="{06EDFB16-8D4C-9845-94BB-45ED46E9A41A}" type="pres">
      <dgm:prSet presAssocID="{65034989-4CAB-1D48-919F-130E70AA6A42}" presName="spaceBetweenRectangles" presStyleCnt="0"/>
      <dgm:spPr/>
    </dgm:pt>
    <dgm:pt modelId="{ABE15507-2952-784A-BD60-4D585E9FE715}" type="pres">
      <dgm:prSet presAssocID="{EAC28BC9-0CB3-6742-B8BB-9CCDF7F0DE57}" presName="parentLin" presStyleCnt="0"/>
      <dgm:spPr/>
    </dgm:pt>
    <dgm:pt modelId="{F021D96F-A69E-464A-9845-94F21B36CF75}" type="pres">
      <dgm:prSet presAssocID="{EAC28BC9-0CB3-6742-B8BB-9CCDF7F0DE57}" presName="parentLeftMargin" presStyleLbl="node1" presStyleIdx="2" presStyleCnt="4"/>
      <dgm:spPr/>
    </dgm:pt>
    <dgm:pt modelId="{73158F20-AD31-4C45-9247-8066C4E985DA}" type="pres">
      <dgm:prSet presAssocID="{EAC28BC9-0CB3-6742-B8BB-9CCDF7F0DE5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0C072C2-532F-C347-B285-199478D22A17}" type="pres">
      <dgm:prSet presAssocID="{EAC28BC9-0CB3-6742-B8BB-9CCDF7F0DE57}" presName="negativeSpace" presStyleCnt="0"/>
      <dgm:spPr/>
    </dgm:pt>
    <dgm:pt modelId="{D1335293-AE26-D445-84BD-6EB24BC58A80}" type="pres">
      <dgm:prSet presAssocID="{EAC28BC9-0CB3-6742-B8BB-9CCDF7F0DE5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8444F06-E492-C34B-89C3-F2CA59181A9D}" type="presOf" srcId="{9A71473E-B3A8-4C4C-A76F-10B2FBD1ECED}" destId="{93AAB33B-3CE4-3946-9633-5E0A6D86DD0A}" srcOrd="1" destOrd="0" presId="urn:microsoft.com/office/officeart/2005/8/layout/list1"/>
    <dgm:cxn modelId="{92F14B0A-F639-924E-9C7A-88ED3988C8C3}" srcId="{E6B769EA-B5DF-594D-A311-9B69939CC1A1}" destId="{896DA2C8-7633-E841-939F-2B1342445856}" srcOrd="2" destOrd="0" parTransId="{3C7E320D-C98B-4746-8655-DF9A30A24EBB}" sibTransId="{65034989-4CAB-1D48-919F-130E70AA6A42}"/>
    <dgm:cxn modelId="{03CE6E1C-54FF-A44E-8209-74E442E8C42F}" type="presOf" srcId="{9A71473E-B3A8-4C4C-A76F-10B2FBD1ECED}" destId="{3A5CED37-45F5-B145-946A-311638485BA5}" srcOrd="0" destOrd="0" presId="urn:microsoft.com/office/officeart/2005/8/layout/list1"/>
    <dgm:cxn modelId="{AC1B0227-CFC9-9945-BBB7-21958A5968B0}" type="presOf" srcId="{896DA2C8-7633-E841-939F-2B1342445856}" destId="{2AA0642E-254E-D84E-B23A-97364D08F839}" srcOrd="0" destOrd="0" presId="urn:microsoft.com/office/officeart/2005/8/layout/list1"/>
    <dgm:cxn modelId="{C4DE212E-D05D-D144-AB36-3F3909B9DDA6}" srcId="{E6B769EA-B5DF-594D-A311-9B69939CC1A1}" destId="{68FB2745-3383-FD4E-8565-0635A7395E5F}" srcOrd="1" destOrd="0" parTransId="{ADCC179C-0C8A-C94F-BBC2-C31D626125F6}" sibTransId="{228CA404-B5E6-154D-8E34-C4AB8F7EEE22}"/>
    <dgm:cxn modelId="{8B419E38-AB97-1F42-8AE3-806BC648F5C1}" type="presOf" srcId="{E6B769EA-B5DF-594D-A311-9B69939CC1A1}" destId="{9B07BADC-7ED2-2046-B449-C30537D33421}" srcOrd="0" destOrd="0" presId="urn:microsoft.com/office/officeart/2005/8/layout/list1"/>
    <dgm:cxn modelId="{A7048482-43AA-5540-AA38-D4C0A0295B03}" srcId="{E6B769EA-B5DF-594D-A311-9B69939CC1A1}" destId="{9A71473E-B3A8-4C4C-A76F-10B2FBD1ECED}" srcOrd="0" destOrd="0" parTransId="{D2B09679-2457-0540-9225-70BCA79E4A8D}" sibTransId="{5B0FD29B-EE20-9849-9A55-618EFCCFE8D2}"/>
    <dgm:cxn modelId="{A9EF068A-48E2-F844-8F7D-CC3C459C9F65}" type="presOf" srcId="{896DA2C8-7633-E841-939F-2B1342445856}" destId="{0B2BC090-5839-D74A-999E-B1B555B4BEEA}" srcOrd="1" destOrd="0" presId="urn:microsoft.com/office/officeart/2005/8/layout/list1"/>
    <dgm:cxn modelId="{11FED38D-0810-E24D-A3EC-866FCFCEFC78}" type="presOf" srcId="{68FB2745-3383-FD4E-8565-0635A7395E5F}" destId="{6BAEBA0B-6037-6844-9CF3-E5CFF56695D7}" srcOrd="0" destOrd="0" presId="urn:microsoft.com/office/officeart/2005/8/layout/list1"/>
    <dgm:cxn modelId="{66056299-7312-D84E-A790-484DB4F58F54}" type="presOf" srcId="{EAC28BC9-0CB3-6742-B8BB-9CCDF7F0DE57}" destId="{73158F20-AD31-4C45-9247-8066C4E985DA}" srcOrd="1" destOrd="0" presId="urn:microsoft.com/office/officeart/2005/8/layout/list1"/>
    <dgm:cxn modelId="{ADF2ACAA-0ECF-7C49-A15A-754107D18EFE}" type="presOf" srcId="{68FB2745-3383-FD4E-8565-0635A7395E5F}" destId="{BE5F058C-94BA-9940-B5E9-E8AB2C2518B7}" srcOrd="1" destOrd="0" presId="urn:microsoft.com/office/officeart/2005/8/layout/list1"/>
    <dgm:cxn modelId="{D27FBEB8-FC17-6A4D-BFA2-DCCCE97DDC14}" srcId="{E6B769EA-B5DF-594D-A311-9B69939CC1A1}" destId="{EAC28BC9-0CB3-6742-B8BB-9CCDF7F0DE57}" srcOrd="3" destOrd="0" parTransId="{E273613B-7770-A941-BAF4-5CA3135BF3B1}" sibTransId="{9E76BFF1-4CB5-6D4A-BF39-9C2A196E16E5}"/>
    <dgm:cxn modelId="{C6C5CDF7-7CAB-A642-90DD-4C41377BBBF5}" type="presOf" srcId="{EAC28BC9-0CB3-6742-B8BB-9CCDF7F0DE57}" destId="{F021D96F-A69E-464A-9845-94F21B36CF75}" srcOrd="0" destOrd="0" presId="urn:microsoft.com/office/officeart/2005/8/layout/list1"/>
    <dgm:cxn modelId="{05E97A95-32BF-D248-9E25-B661F1CCD0FC}" type="presParOf" srcId="{9B07BADC-7ED2-2046-B449-C30537D33421}" destId="{26145906-71C5-4645-9430-1974E295E3CA}" srcOrd="0" destOrd="0" presId="urn:microsoft.com/office/officeart/2005/8/layout/list1"/>
    <dgm:cxn modelId="{911B3AD4-0039-974E-8D67-4254580AC5AA}" type="presParOf" srcId="{26145906-71C5-4645-9430-1974E295E3CA}" destId="{3A5CED37-45F5-B145-946A-311638485BA5}" srcOrd="0" destOrd="0" presId="urn:microsoft.com/office/officeart/2005/8/layout/list1"/>
    <dgm:cxn modelId="{0E7FC589-48B5-184C-A96B-0BCDDC2F5DE9}" type="presParOf" srcId="{26145906-71C5-4645-9430-1974E295E3CA}" destId="{93AAB33B-3CE4-3946-9633-5E0A6D86DD0A}" srcOrd="1" destOrd="0" presId="urn:microsoft.com/office/officeart/2005/8/layout/list1"/>
    <dgm:cxn modelId="{BBC731AE-03AB-B648-A7DF-7582DCAF9DA6}" type="presParOf" srcId="{9B07BADC-7ED2-2046-B449-C30537D33421}" destId="{0E3AFB4A-3A74-C04A-BF6A-1F85C389431F}" srcOrd="1" destOrd="0" presId="urn:microsoft.com/office/officeart/2005/8/layout/list1"/>
    <dgm:cxn modelId="{196AF164-2CB8-474F-92FA-0EF82EC9C8DD}" type="presParOf" srcId="{9B07BADC-7ED2-2046-B449-C30537D33421}" destId="{3E8E7D42-1010-CC47-8B34-9360FB28D7DC}" srcOrd="2" destOrd="0" presId="urn:microsoft.com/office/officeart/2005/8/layout/list1"/>
    <dgm:cxn modelId="{AA359576-37A1-874C-859C-17E253C79C27}" type="presParOf" srcId="{9B07BADC-7ED2-2046-B449-C30537D33421}" destId="{25BF781E-BC88-9C40-A7F4-07913FB93A9D}" srcOrd="3" destOrd="0" presId="urn:microsoft.com/office/officeart/2005/8/layout/list1"/>
    <dgm:cxn modelId="{66DB3475-2A59-5D47-A9A5-7840D7A13858}" type="presParOf" srcId="{9B07BADC-7ED2-2046-B449-C30537D33421}" destId="{306A6F04-087D-274F-BFD2-82F0276A8173}" srcOrd="4" destOrd="0" presId="urn:microsoft.com/office/officeart/2005/8/layout/list1"/>
    <dgm:cxn modelId="{9A1D7E81-7CD5-4C4C-A157-027C170DB8F7}" type="presParOf" srcId="{306A6F04-087D-274F-BFD2-82F0276A8173}" destId="{6BAEBA0B-6037-6844-9CF3-E5CFF56695D7}" srcOrd="0" destOrd="0" presId="urn:microsoft.com/office/officeart/2005/8/layout/list1"/>
    <dgm:cxn modelId="{5A50A8CC-51C2-B741-83A5-B5B445A6D177}" type="presParOf" srcId="{306A6F04-087D-274F-BFD2-82F0276A8173}" destId="{BE5F058C-94BA-9940-B5E9-E8AB2C2518B7}" srcOrd="1" destOrd="0" presId="urn:microsoft.com/office/officeart/2005/8/layout/list1"/>
    <dgm:cxn modelId="{A0EBB6FA-D240-4840-A0B1-07F639B8976D}" type="presParOf" srcId="{9B07BADC-7ED2-2046-B449-C30537D33421}" destId="{1F5615BB-B04E-A14E-8D0E-5ACF1739AD9A}" srcOrd="5" destOrd="0" presId="urn:microsoft.com/office/officeart/2005/8/layout/list1"/>
    <dgm:cxn modelId="{9ED19FE5-63D1-F846-A495-13B941B988F1}" type="presParOf" srcId="{9B07BADC-7ED2-2046-B449-C30537D33421}" destId="{2BA324F5-FF06-7D49-9060-7AD23349FCEB}" srcOrd="6" destOrd="0" presId="urn:microsoft.com/office/officeart/2005/8/layout/list1"/>
    <dgm:cxn modelId="{7CB55436-88D0-854C-A596-B14C5A67DEEF}" type="presParOf" srcId="{9B07BADC-7ED2-2046-B449-C30537D33421}" destId="{688B5E36-6EB2-3D4C-A33B-3F18A6ED8E1B}" srcOrd="7" destOrd="0" presId="urn:microsoft.com/office/officeart/2005/8/layout/list1"/>
    <dgm:cxn modelId="{1EE084CF-BDB7-624D-9CBC-5CBF27BAA208}" type="presParOf" srcId="{9B07BADC-7ED2-2046-B449-C30537D33421}" destId="{5BD1C9AA-467E-EA40-9870-BCDD62B8E465}" srcOrd="8" destOrd="0" presId="urn:microsoft.com/office/officeart/2005/8/layout/list1"/>
    <dgm:cxn modelId="{AE53DD08-4B79-C44E-B2E6-64B57DFC09C3}" type="presParOf" srcId="{5BD1C9AA-467E-EA40-9870-BCDD62B8E465}" destId="{2AA0642E-254E-D84E-B23A-97364D08F839}" srcOrd="0" destOrd="0" presId="urn:microsoft.com/office/officeart/2005/8/layout/list1"/>
    <dgm:cxn modelId="{54EE1A0B-BF81-FE43-9DFB-4F0EE055EC56}" type="presParOf" srcId="{5BD1C9AA-467E-EA40-9870-BCDD62B8E465}" destId="{0B2BC090-5839-D74A-999E-B1B555B4BEEA}" srcOrd="1" destOrd="0" presId="urn:microsoft.com/office/officeart/2005/8/layout/list1"/>
    <dgm:cxn modelId="{E0CFC59E-0715-F846-9D5B-03AF5B8DDBE0}" type="presParOf" srcId="{9B07BADC-7ED2-2046-B449-C30537D33421}" destId="{AAA821E3-D912-8E45-9E4D-3937B15B26B8}" srcOrd="9" destOrd="0" presId="urn:microsoft.com/office/officeart/2005/8/layout/list1"/>
    <dgm:cxn modelId="{DD0C5311-288A-D143-936F-BC2F786F57AD}" type="presParOf" srcId="{9B07BADC-7ED2-2046-B449-C30537D33421}" destId="{58611245-FF1F-3F41-BC5A-24C382037B3B}" srcOrd="10" destOrd="0" presId="urn:microsoft.com/office/officeart/2005/8/layout/list1"/>
    <dgm:cxn modelId="{C1492DBC-929E-0C48-A09F-35E784AE8AB0}" type="presParOf" srcId="{9B07BADC-7ED2-2046-B449-C30537D33421}" destId="{06EDFB16-8D4C-9845-94BB-45ED46E9A41A}" srcOrd="11" destOrd="0" presId="urn:microsoft.com/office/officeart/2005/8/layout/list1"/>
    <dgm:cxn modelId="{6970A4B2-DD51-5248-961E-DB9FC132FA92}" type="presParOf" srcId="{9B07BADC-7ED2-2046-B449-C30537D33421}" destId="{ABE15507-2952-784A-BD60-4D585E9FE715}" srcOrd="12" destOrd="0" presId="urn:microsoft.com/office/officeart/2005/8/layout/list1"/>
    <dgm:cxn modelId="{200C8609-BBE5-D643-95F8-0538408B6802}" type="presParOf" srcId="{ABE15507-2952-784A-BD60-4D585E9FE715}" destId="{F021D96F-A69E-464A-9845-94F21B36CF75}" srcOrd="0" destOrd="0" presId="urn:microsoft.com/office/officeart/2005/8/layout/list1"/>
    <dgm:cxn modelId="{72A57222-D46D-0B4D-B89B-C01BEF20DB1A}" type="presParOf" srcId="{ABE15507-2952-784A-BD60-4D585E9FE715}" destId="{73158F20-AD31-4C45-9247-8066C4E985DA}" srcOrd="1" destOrd="0" presId="urn:microsoft.com/office/officeart/2005/8/layout/list1"/>
    <dgm:cxn modelId="{BFFFCDA5-0577-FA49-A18B-0141B438A521}" type="presParOf" srcId="{9B07BADC-7ED2-2046-B449-C30537D33421}" destId="{40C072C2-532F-C347-B285-199478D22A17}" srcOrd="13" destOrd="0" presId="urn:microsoft.com/office/officeart/2005/8/layout/list1"/>
    <dgm:cxn modelId="{1448BFA2-C838-A646-917A-6AF2E8923923}" type="presParOf" srcId="{9B07BADC-7ED2-2046-B449-C30537D33421}" destId="{D1335293-AE26-D445-84BD-6EB24BC58A8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0DC4C3-C534-4C36-8D95-7EB982C4752B}" type="doc">
      <dgm:prSet loTypeId="urn:microsoft.com/office/officeart/2005/8/layout/vProcess5" loCatId="list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29EA9A9-08C6-486B-82CF-319F1CADE75A}">
      <dgm:prSet/>
      <dgm:spPr/>
      <dgm:t>
        <a:bodyPr/>
        <a:lstStyle/>
        <a:p>
          <a:r>
            <a:rPr lang="ru-RU" b="1" i="0" u="none" dirty="0"/>
            <a:t>Добавление новых уровней и боссов</a:t>
          </a:r>
          <a:endParaRPr lang="en-US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03F29ABC-29FE-4FED-839F-7560202F0311}" type="parTrans" cxnId="{FAF77D1D-F3D9-453B-8FB2-07458353A142}">
      <dgm:prSet/>
      <dgm:spPr/>
      <dgm:t>
        <a:bodyPr/>
        <a:lstStyle/>
        <a:p>
          <a:endParaRPr lang="en-US"/>
        </a:p>
      </dgm:t>
    </dgm:pt>
    <dgm:pt modelId="{3C5A2BE8-7AC1-4A7A-871B-67D28B755063}" type="sibTrans" cxnId="{FAF77D1D-F3D9-453B-8FB2-07458353A142}">
      <dgm:prSet/>
      <dgm:spPr/>
      <dgm:t>
        <a:bodyPr/>
        <a:lstStyle/>
        <a:p>
          <a:endParaRPr lang="en-US"/>
        </a:p>
      </dgm:t>
    </dgm:pt>
    <dgm:pt modelId="{A9DC549B-113A-4667-B3B7-8E1CDD951F15}">
      <dgm:prSet/>
      <dgm:spPr/>
      <dgm:t>
        <a:bodyPr/>
        <a:lstStyle/>
        <a:p>
          <a:r>
            <a:rPr lang="ru-RU" b="1" i="0" u="none" dirty="0"/>
            <a:t>Разработка полноценного сюжетного режима</a:t>
          </a:r>
          <a:endParaRPr lang="en-US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3DD1B007-308E-4769-9FFE-8CE84560C57C}" type="parTrans" cxnId="{14DE241B-9E39-41BD-B766-CA6F29D9F120}">
      <dgm:prSet/>
      <dgm:spPr/>
      <dgm:t>
        <a:bodyPr/>
        <a:lstStyle/>
        <a:p>
          <a:endParaRPr lang="en-US"/>
        </a:p>
      </dgm:t>
    </dgm:pt>
    <dgm:pt modelId="{28792E1F-CCD8-4431-A1E0-1FAED8AF5C0B}" type="sibTrans" cxnId="{14DE241B-9E39-41BD-B766-CA6F29D9F120}">
      <dgm:prSet/>
      <dgm:spPr/>
      <dgm:t>
        <a:bodyPr/>
        <a:lstStyle/>
        <a:p>
          <a:endParaRPr lang="en-US"/>
        </a:p>
      </dgm:t>
    </dgm:pt>
    <dgm:pt modelId="{61BDD722-7276-48C6-A5E3-E6FD41935EFE}">
      <dgm:prSet/>
      <dgm:spPr/>
      <dgm:t>
        <a:bodyPr/>
        <a:lstStyle/>
        <a:p>
          <a:r>
            <a:rPr lang="ru-RU" b="1" i="0" u="none" dirty="0" err="1"/>
            <a:t>Мультиплеерный</a:t>
          </a:r>
          <a:r>
            <a:rPr lang="ru-RU" b="1" i="0" u="none" dirty="0"/>
            <a:t> режим</a:t>
          </a:r>
          <a:endParaRPr lang="en-US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684139A4-A233-48D9-9DA3-07E91EAED96A}" type="parTrans" cxnId="{CB247E55-8216-42A1-A8A4-DF9E5773C27A}">
      <dgm:prSet/>
      <dgm:spPr/>
      <dgm:t>
        <a:bodyPr/>
        <a:lstStyle/>
        <a:p>
          <a:endParaRPr lang="en-US"/>
        </a:p>
      </dgm:t>
    </dgm:pt>
    <dgm:pt modelId="{0D100610-26C1-49F6-ACF9-4FA413431371}" type="sibTrans" cxnId="{CB247E55-8216-42A1-A8A4-DF9E5773C27A}">
      <dgm:prSet/>
      <dgm:spPr/>
      <dgm:t>
        <a:bodyPr/>
        <a:lstStyle/>
        <a:p>
          <a:endParaRPr lang="en-US"/>
        </a:p>
      </dgm:t>
    </dgm:pt>
    <dgm:pt modelId="{4E657B00-88F3-4821-A459-7B5297D68A7C}">
      <dgm:prSet/>
      <dgm:spPr/>
      <dgm:t>
        <a:bodyPr/>
        <a:lstStyle/>
        <a:p>
          <a:r>
            <a:rPr lang="ru-RU" b="1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Улучшение </a:t>
          </a:r>
          <a:r>
            <a:rPr lang="en-US" b="1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UX/UI</a:t>
          </a:r>
        </a:p>
      </dgm:t>
    </dgm:pt>
    <dgm:pt modelId="{36E6669B-9EE7-4176-A7A9-C2EA0ADA9615}" type="parTrans" cxnId="{81DB88B9-42CE-4955-867E-6918F79E6002}">
      <dgm:prSet/>
      <dgm:spPr/>
      <dgm:t>
        <a:bodyPr/>
        <a:lstStyle/>
        <a:p>
          <a:endParaRPr lang="en-US"/>
        </a:p>
      </dgm:t>
    </dgm:pt>
    <dgm:pt modelId="{CF03CEF9-3A64-43BD-ACB4-02C9DA246173}" type="sibTrans" cxnId="{81DB88B9-42CE-4955-867E-6918F79E6002}">
      <dgm:prSet/>
      <dgm:spPr/>
      <dgm:t>
        <a:bodyPr/>
        <a:lstStyle/>
        <a:p>
          <a:endParaRPr lang="en-US"/>
        </a:p>
      </dgm:t>
    </dgm:pt>
    <dgm:pt modelId="{0F6DAC48-F418-BC41-9E7E-9AD115D56A52}" type="pres">
      <dgm:prSet presAssocID="{980DC4C3-C534-4C36-8D95-7EB982C4752B}" presName="outerComposite" presStyleCnt="0">
        <dgm:presLayoutVars>
          <dgm:chMax val="5"/>
          <dgm:dir/>
          <dgm:resizeHandles val="exact"/>
        </dgm:presLayoutVars>
      </dgm:prSet>
      <dgm:spPr/>
    </dgm:pt>
    <dgm:pt modelId="{838AC883-8EEE-6C4C-B46E-4800CA4E3A0C}" type="pres">
      <dgm:prSet presAssocID="{980DC4C3-C534-4C36-8D95-7EB982C4752B}" presName="dummyMaxCanvas" presStyleCnt="0">
        <dgm:presLayoutVars/>
      </dgm:prSet>
      <dgm:spPr/>
    </dgm:pt>
    <dgm:pt modelId="{D0B792A5-1019-344E-B9CB-C9AD3FFE018A}" type="pres">
      <dgm:prSet presAssocID="{980DC4C3-C534-4C36-8D95-7EB982C4752B}" presName="FourNodes_1" presStyleLbl="node1" presStyleIdx="0" presStyleCnt="4">
        <dgm:presLayoutVars>
          <dgm:bulletEnabled val="1"/>
        </dgm:presLayoutVars>
      </dgm:prSet>
      <dgm:spPr/>
    </dgm:pt>
    <dgm:pt modelId="{E38A8A39-B0F8-AE43-A8F6-EFBC52A16128}" type="pres">
      <dgm:prSet presAssocID="{980DC4C3-C534-4C36-8D95-7EB982C4752B}" presName="FourNodes_2" presStyleLbl="node1" presStyleIdx="1" presStyleCnt="4">
        <dgm:presLayoutVars>
          <dgm:bulletEnabled val="1"/>
        </dgm:presLayoutVars>
      </dgm:prSet>
      <dgm:spPr/>
    </dgm:pt>
    <dgm:pt modelId="{13FE31EA-0EFD-124C-A13B-1A89C3A570DA}" type="pres">
      <dgm:prSet presAssocID="{980DC4C3-C534-4C36-8D95-7EB982C4752B}" presName="FourNodes_3" presStyleLbl="node1" presStyleIdx="2" presStyleCnt="4">
        <dgm:presLayoutVars>
          <dgm:bulletEnabled val="1"/>
        </dgm:presLayoutVars>
      </dgm:prSet>
      <dgm:spPr/>
    </dgm:pt>
    <dgm:pt modelId="{48DF437E-7D69-E54B-B6B3-BF8A5F5A6E03}" type="pres">
      <dgm:prSet presAssocID="{980DC4C3-C534-4C36-8D95-7EB982C4752B}" presName="FourNodes_4" presStyleLbl="node1" presStyleIdx="3" presStyleCnt="4">
        <dgm:presLayoutVars>
          <dgm:bulletEnabled val="1"/>
        </dgm:presLayoutVars>
      </dgm:prSet>
      <dgm:spPr/>
    </dgm:pt>
    <dgm:pt modelId="{5BE09A38-09D9-514B-83FF-8B80F9448A90}" type="pres">
      <dgm:prSet presAssocID="{980DC4C3-C534-4C36-8D95-7EB982C4752B}" presName="FourConn_1-2" presStyleLbl="fgAccFollowNode1" presStyleIdx="0" presStyleCnt="3">
        <dgm:presLayoutVars>
          <dgm:bulletEnabled val="1"/>
        </dgm:presLayoutVars>
      </dgm:prSet>
      <dgm:spPr/>
    </dgm:pt>
    <dgm:pt modelId="{7D605984-8FF5-1D4D-B872-5D34EE47A561}" type="pres">
      <dgm:prSet presAssocID="{980DC4C3-C534-4C36-8D95-7EB982C4752B}" presName="FourConn_2-3" presStyleLbl="fgAccFollowNode1" presStyleIdx="1" presStyleCnt="3">
        <dgm:presLayoutVars>
          <dgm:bulletEnabled val="1"/>
        </dgm:presLayoutVars>
      </dgm:prSet>
      <dgm:spPr/>
    </dgm:pt>
    <dgm:pt modelId="{163EABEE-F274-D844-A2ED-3BE5B5D0FE37}" type="pres">
      <dgm:prSet presAssocID="{980DC4C3-C534-4C36-8D95-7EB982C4752B}" presName="FourConn_3-4" presStyleLbl="fgAccFollowNode1" presStyleIdx="2" presStyleCnt="3">
        <dgm:presLayoutVars>
          <dgm:bulletEnabled val="1"/>
        </dgm:presLayoutVars>
      </dgm:prSet>
      <dgm:spPr/>
    </dgm:pt>
    <dgm:pt modelId="{0E07B953-96AC-4641-881A-E032E4395C18}" type="pres">
      <dgm:prSet presAssocID="{980DC4C3-C534-4C36-8D95-7EB982C4752B}" presName="FourNodes_1_text" presStyleLbl="node1" presStyleIdx="3" presStyleCnt="4">
        <dgm:presLayoutVars>
          <dgm:bulletEnabled val="1"/>
        </dgm:presLayoutVars>
      </dgm:prSet>
      <dgm:spPr/>
    </dgm:pt>
    <dgm:pt modelId="{3BC43EDE-8DEE-D343-B06A-C4ACD94280FF}" type="pres">
      <dgm:prSet presAssocID="{980DC4C3-C534-4C36-8D95-7EB982C4752B}" presName="FourNodes_2_text" presStyleLbl="node1" presStyleIdx="3" presStyleCnt="4">
        <dgm:presLayoutVars>
          <dgm:bulletEnabled val="1"/>
        </dgm:presLayoutVars>
      </dgm:prSet>
      <dgm:spPr/>
    </dgm:pt>
    <dgm:pt modelId="{FB5E5B84-55C6-6D47-9A0E-693D8CE30EB5}" type="pres">
      <dgm:prSet presAssocID="{980DC4C3-C534-4C36-8D95-7EB982C4752B}" presName="FourNodes_3_text" presStyleLbl="node1" presStyleIdx="3" presStyleCnt="4">
        <dgm:presLayoutVars>
          <dgm:bulletEnabled val="1"/>
        </dgm:presLayoutVars>
      </dgm:prSet>
      <dgm:spPr/>
    </dgm:pt>
    <dgm:pt modelId="{9E4467FC-544D-C44E-96D0-604699C1357B}" type="pres">
      <dgm:prSet presAssocID="{980DC4C3-C534-4C36-8D95-7EB982C4752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B698810-C1D5-D54B-80D5-13C83C52EAD4}" type="presOf" srcId="{4E657B00-88F3-4821-A459-7B5297D68A7C}" destId="{48DF437E-7D69-E54B-B6B3-BF8A5F5A6E03}" srcOrd="0" destOrd="0" presId="urn:microsoft.com/office/officeart/2005/8/layout/vProcess5"/>
    <dgm:cxn modelId="{14DE241B-9E39-41BD-B766-CA6F29D9F120}" srcId="{980DC4C3-C534-4C36-8D95-7EB982C4752B}" destId="{A9DC549B-113A-4667-B3B7-8E1CDD951F15}" srcOrd="1" destOrd="0" parTransId="{3DD1B007-308E-4769-9FFE-8CE84560C57C}" sibTransId="{28792E1F-CCD8-4431-A1E0-1FAED8AF5C0B}"/>
    <dgm:cxn modelId="{FAF77D1D-F3D9-453B-8FB2-07458353A142}" srcId="{980DC4C3-C534-4C36-8D95-7EB982C4752B}" destId="{F29EA9A9-08C6-486B-82CF-319F1CADE75A}" srcOrd="0" destOrd="0" parTransId="{03F29ABC-29FE-4FED-839F-7560202F0311}" sibTransId="{3C5A2BE8-7AC1-4A7A-871B-67D28B755063}"/>
    <dgm:cxn modelId="{4189892D-4C34-8F46-A4C4-F86BE70C7CCB}" type="presOf" srcId="{0D100610-26C1-49F6-ACF9-4FA413431371}" destId="{163EABEE-F274-D844-A2ED-3BE5B5D0FE37}" srcOrd="0" destOrd="0" presId="urn:microsoft.com/office/officeart/2005/8/layout/vProcess5"/>
    <dgm:cxn modelId="{79B13E30-8051-1C45-B39D-5DDE0240B586}" type="presOf" srcId="{4E657B00-88F3-4821-A459-7B5297D68A7C}" destId="{9E4467FC-544D-C44E-96D0-604699C1357B}" srcOrd="1" destOrd="0" presId="urn:microsoft.com/office/officeart/2005/8/layout/vProcess5"/>
    <dgm:cxn modelId="{CB247E55-8216-42A1-A8A4-DF9E5773C27A}" srcId="{980DC4C3-C534-4C36-8D95-7EB982C4752B}" destId="{61BDD722-7276-48C6-A5E3-E6FD41935EFE}" srcOrd="2" destOrd="0" parTransId="{684139A4-A233-48D9-9DA3-07E91EAED96A}" sibTransId="{0D100610-26C1-49F6-ACF9-4FA413431371}"/>
    <dgm:cxn modelId="{13CFCE6F-6006-F84D-B8D2-9E3FF03F9809}" type="presOf" srcId="{980DC4C3-C534-4C36-8D95-7EB982C4752B}" destId="{0F6DAC48-F418-BC41-9E7E-9AD115D56A52}" srcOrd="0" destOrd="0" presId="urn:microsoft.com/office/officeart/2005/8/layout/vProcess5"/>
    <dgm:cxn modelId="{36E0F592-B90E-F44A-A91F-874883367BBC}" type="presOf" srcId="{A9DC549B-113A-4667-B3B7-8E1CDD951F15}" destId="{E38A8A39-B0F8-AE43-A8F6-EFBC52A16128}" srcOrd="0" destOrd="0" presId="urn:microsoft.com/office/officeart/2005/8/layout/vProcess5"/>
    <dgm:cxn modelId="{5F1763A7-8552-D14E-93E4-286D016093D0}" type="presOf" srcId="{F29EA9A9-08C6-486B-82CF-319F1CADE75A}" destId="{0E07B953-96AC-4641-881A-E032E4395C18}" srcOrd="1" destOrd="0" presId="urn:microsoft.com/office/officeart/2005/8/layout/vProcess5"/>
    <dgm:cxn modelId="{81DB88B9-42CE-4955-867E-6918F79E6002}" srcId="{980DC4C3-C534-4C36-8D95-7EB982C4752B}" destId="{4E657B00-88F3-4821-A459-7B5297D68A7C}" srcOrd="3" destOrd="0" parTransId="{36E6669B-9EE7-4176-A7A9-C2EA0ADA9615}" sibTransId="{CF03CEF9-3A64-43BD-ACB4-02C9DA246173}"/>
    <dgm:cxn modelId="{D761C0C6-AA45-1346-BB1C-0B830EA4029A}" type="presOf" srcId="{61BDD722-7276-48C6-A5E3-E6FD41935EFE}" destId="{13FE31EA-0EFD-124C-A13B-1A89C3A570DA}" srcOrd="0" destOrd="0" presId="urn:microsoft.com/office/officeart/2005/8/layout/vProcess5"/>
    <dgm:cxn modelId="{01CC42C9-7C73-A84D-9FA3-13F27E76DE75}" type="presOf" srcId="{28792E1F-CCD8-4431-A1E0-1FAED8AF5C0B}" destId="{7D605984-8FF5-1D4D-B872-5D34EE47A561}" srcOrd="0" destOrd="0" presId="urn:microsoft.com/office/officeart/2005/8/layout/vProcess5"/>
    <dgm:cxn modelId="{E60268D9-8B08-3D46-97C9-88A457ACDCCF}" type="presOf" srcId="{A9DC549B-113A-4667-B3B7-8E1CDD951F15}" destId="{3BC43EDE-8DEE-D343-B06A-C4ACD94280FF}" srcOrd="1" destOrd="0" presId="urn:microsoft.com/office/officeart/2005/8/layout/vProcess5"/>
    <dgm:cxn modelId="{81E88CF4-564C-DC40-822A-C574CB1CCF72}" type="presOf" srcId="{F29EA9A9-08C6-486B-82CF-319F1CADE75A}" destId="{D0B792A5-1019-344E-B9CB-C9AD3FFE018A}" srcOrd="0" destOrd="0" presId="urn:microsoft.com/office/officeart/2005/8/layout/vProcess5"/>
    <dgm:cxn modelId="{843758F5-C675-5D47-9354-DE170065DA68}" type="presOf" srcId="{3C5A2BE8-7AC1-4A7A-871B-67D28B755063}" destId="{5BE09A38-09D9-514B-83FF-8B80F9448A90}" srcOrd="0" destOrd="0" presId="urn:microsoft.com/office/officeart/2005/8/layout/vProcess5"/>
    <dgm:cxn modelId="{F8DA76FB-AC7C-684C-9E4E-2009F0B08199}" type="presOf" srcId="{61BDD722-7276-48C6-A5E3-E6FD41935EFE}" destId="{FB5E5B84-55C6-6D47-9A0E-693D8CE30EB5}" srcOrd="1" destOrd="0" presId="urn:microsoft.com/office/officeart/2005/8/layout/vProcess5"/>
    <dgm:cxn modelId="{1B351E86-3F86-8F4E-8699-85E4CC05B9D4}" type="presParOf" srcId="{0F6DAC48-F418-BC41-9E7E-9AD115D56A52}" destId="{838AC883-8EEE-6C4C-B46E-4800CA4E3A0C}" srcOrd="0" destOrd="0" presId="urn:microsoft.com/office/officeart/2005/8/layout/vProcess5"/>
    <dgm:cxn modelId="{B5B3F9A9-921C-6B40-A7C9-7F8D3EAE3A3E}" type="presParOf" srcId="{0F6DAC48-F418-BC41-9E7E-9AD115D56A52}" destId="{D0B792A5-1019-344E-B9CB-C9AD3FFE018A}" srcOrd="1" destOrd="0" presId="urn:microsoft.com/office/officeart/2005/8/layout/vProcess5"/>
    <dgm:cxn modelId="{D0B90F49-29FD-1642-ACDD-3F30B9EA50FA}" type="presParOf" srcId="{0F6DAC48-F418-BC41-9E7E-9AD115D56A52}" destId="{E38A8A39-B0F8-AE43-A8F6-EFBC52A16128}" srcOrd="2" destOrd="0" presId="urn:microsoft.com/office/officeart/2005/8/layout/vProcess5"/>
    <dgm:cxn modelId="{B9419F1E-07F4-B942-A4CB-E2267386A262}" type="presParOf" srcId="{0F6DAC48-F418-BC41-9E7E-9AD115D56A52}" destId="{13FE31EA-0EFD-124C-A13B-1A89C3A570DA}" srcOrd="3" destOrd="0" presId="urn:microsoft.com/office/officeart/2005/8/layout/vProcess5"/>
    <dgm:cxn modelId="{CEE7B61F-8F28-4E41-9E9B-9501511729F8}" type="presParOf" srcId="{0F6DAC48-F418-BC41-9E7E-9AD115D56A52}" destId="{48DF437E-7D69-E54B-B6B3-BF8A5F5A6E03}" srcOrd="4" destOrd="0" presId="urn:microsoft.com/office/officeart/2005/8/layout/vProcess5"/>
    <dgm:cxn modelId="{D57945B7-8A29-B24D-A4B5-E65DC741B7B1}" type="presParOf" srcId="{0F6DAC48-F418-BC41-9E7E-9AD115D56A52}" destId="{5BE09A38-09D9-514B-83FF-8B80F9448A90}" srcOrd="5" destOrd="0" presId="urn:microsoft.com/office/officeart/2005/8/layout/vProcess5"/>
    <dgm:cxn modelId="{097E807B-65FF-8149-AD5B-8EA216CDEE91}" type="presParOf" srcId="{0F6DAC48-F418-BC41-9E7E-9AD115D56A52}" destId="{7D605984-8FF5-1D4D-B872-5D34EE47A561}" srcOrd="6" destOrd="0" presId="urn:microsoft.com/office/officeart/2005/8/layout/vProcess5"/>
    <dgm:cxn modelId="{1AF680E3-565A-AA46-B9F7-9BCFA966F95C}" type="presParOf" srcId="{0F6DAC48-F418-BC41-9E7E-9AD115D56A52}" destId="{163EABEE-F274-D844-A2ED-3BE5B5D0FE37}" srcOrd="7" destOrd="0" presId="urn:microsoft.com/office/officeart/2005/8/layout/vProcess5"/>
    <dgm:cxn modelId="{A8E30B25-84C1-034A-BF91-1D3EE4427C70}" type="presParOf" srcId="{0F6DAC48-F418-BC41-9E7E-9AD115D56A52}" destId="{0E07B953-96AC-4641-881A-E032E4395C18}" srcOrd="8" destOrd="0" presId="urn:microsoft.com/office/officeart/2005/8/layout/vProcess5"/>
    <dgm:cxn modelId="{FEAECA3E-7605-B146-A442-2126285C20BE}" type="presParOf" srcId="{0F6DAC48-F418-BC41-9E7E-9AD115D56A52}" destId="{3BC43EDE-8DEE-D343-B06A-C4ACD94280FF}" srcOrd="9" destOrd="0" presId="urn:microsoft.com/office/officeart/2005/8/layout/vProcess5"/>
    <dgm:cxn modelId="{C9DAED94-0BF7-FF4F-B894-91644DD2213B}" type="presParOf" srcId="{0F6DAC48-F418-BC41-9E7E-9AD115D56A52}" destId="{FB5E5B84-55C6-6D47-9A0E-693D8CE30EB5}" srcOrd="10" destOrd="0" presId="urn:microsoft.com/office/officeart/2005/8/layout/vProcess5"/>
    <dgm:cxn modelId="{971D1DCE-4D4B-A541-A8A3-3FF06366267D}" type="presParOf" srcId="{0F6DAC48-F418-BC41-9E7E-9AD115D56A52}" destId="{9E4467FC-544D-C44E-96D0-604699C1357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E7D42-1010-CC47-8B34-9360FB28D7DC}">
      <dsp:nvSpPr>
        <dsp:cNvPr id="0" name=""/>
        <dsp:cNvSpPr/>
      </dsp:nvSpPr>
      <dsp:spPr>
        <a:xfrm>
          <a:off x="0" y="416549"/>
          <a:ext cx="1003303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AB33B-3CE4-3946-9633-5E0A6D86DD0A}">
      <dsp:nvSpPr>
        <dsp:cNvPr id="0" name=""/>
        <dsp:cNvSpPr/>
      </dsp:nvSpPr>
      <dsp:spPr>
        <a:xfrm>
          <a:off x="501651" y="62309"/>
          <a:ext cx="7023125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457" tIns="0" rIns="26545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1) Игровые механики главного героя</a:t>
          </a:r>
          <a:endParaRPr lang="ru-RU" sz="2400" kern="1200" dirty="0"/>
        </a:p>
      </dsp:txBody>
      <dsp:txXfrm>
        <a:off x="536236" y="96894"/>
        <a:ext cx="6953955" cy="639310"/>
      </dsp:txXfrm>
    </dsp:sp>
    <dsp:sp modelId="{2BA324F5-FF06-7D49-9060-7AD23349FCEB}">
      <dsp:nvSpPr>
        <dsp:cNvPr id="0" name=""/>
        <dsp:cNvSpPr/>
      </dsp:nvSpPr>
      <dsp:spPr>
        <a:xfrm>
          <a:off x="0" y="1505189"/>
          <a:ext cx="1003303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F058C-94BA-9940-B5E9-E8AB2C2518B7}">
      <dsp:nvSpPr>
        <dsp:cNvPr id="0" name=""/>
        <dsp:cNvSpPr/>
      </dsp:nvSpPr>
      <dsp:spPr>
        <a:xfrm>
          <a:off x="501651" y="1150949"/>
          <a:ext cx="7023125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457" tIns="0" rIns="26545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400" b="0" i="0" kern="1200" dirty="0"/>
            <a:t> 2) </a:t>
          </a:r>
          <a:r>
            <a:rPr lang="ru-RU" sz="2400" b="0" i="0" kern="1200" dirty="0"/>
            <a:t>Функционал боссов</a:t>
          </a:r>
          <a:endParaRPr lang="ru-RU" sz="2400" kern="1200" dirty="0"/>
        </a:p>
      </dsp:txBody>
      <dsp:txXfrm>
        <a:off x="536236" y="1185534"/>
        <a:ext cx="6953955" cy="639310"/>
      </dsp:txXfrm>
    </dsp:sp>
    <dsp:sp modelId="{58611245-FF1F-3F41-BC5A-24C382037B3B}">
      <dsp:nvSpPr>
        <dsp:cNvPr id="0" name=""/>
        <dsp:cNvSpPr/>
      </dsp:nvSpPr>
      <dsp:spPr>
        <a:xfrm>
          <a:off x="0" y="2593829"/>
          <a:ext cx="1003303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BC090-5839-D74A-999E-B1B555B4BEEA}">
      <dsp:nvSpPr>
        <dsp:cNvPr id="0" name=""/>
        <dsp:cNvSpPr/>
      </dsp:nvSpPr>
      <dsp:spPr>
        <a:xfrm>
          <a:off x="501651" y="2239589"/>
          <a:ext cx="7023125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457" tIns="0" rIns="26545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 3) Снаряжение главного героя</a:t>
          </a:r>
          <a:endParaRPr lang="ru-RU" sz="2400" kern="1200" dirty="0"/>
        </a:p>
      </dsp:txBody>
      <dsp:txXfrm>
        <a:off x="536236" y="2274174"/>
        <a:ext cx="6953955" cy="639310"/>
      </dsp:txXfrm>
    </dsp:sp>
    <dsp:sp modelId="{D1335293-AE26-D445-84BD-6EB24BC58A80}">
      <dsp:nvSpPr>
        <dsp:cNvPr id="0" name=""/>
        <dsp:cNvSpPr/>
      </dsp:nvSpPr>
      <dsp:spPr>
        <a:xfrm>
          <a:off x="0" y="3682469"/>
          <a:ext cx="1003303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58F20-AD31-4C45-9247-8066C4E985DA}">
      <dsp:nvSpPr>
        <dsp:cNvPr id="0" name=""/>
        <dsp:cNvSpPr/>
      </dsp:nvSpPr>
      <dsp:spPr>
        <a:xfrm>
          <a:off x="501651" y="3328228"/>
          <a:ext cx="7023125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457" tIns="0" rIns="26545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 4) Функционал достижений</a:t>
          </a:r>
          <a:endParaRPr lang="ru-RU" sz="2400" kern="1200" dirty="0"/>
        </a:p>
      </dsp:txBody>
      <dsp:txXfrm>
        <a:off x="536236" y="3362813"/>
        <a:ext cx="6953955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792A5-1019-344E-B9CB-C9AD3FFE018A}">
      <dsp:nvSpPr>
        <dsp:cNvPr id="0" name=""/>
        <dsp:cNvSpPr/>
      </dsp:nvSpPr>
      <dsp:spPr>
        <a:xfrm>
          <a:off x="0" y="0"/>
          <a:ext cx="7160980" cy="707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i="0" u="none" kern="1200" dirty="0"/>
            <a:t>Добавление новых уровней и боссов</a:t>
          </a:r>
          <a:endParaRPr lang="en-US" sz="23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20723" y="20723"/>
        <a:ext cx="6337722" cy="666075"/>
      </dsp:txXfrm>
    </dsp:sp>
    <dsp:sp modelId="{E38A8A39-B0F8-AE43-A8F6-EFBC52A16128}">
      <dsp:nvSpPr>
        <dsp:cNvPr id="0" name=""/>
        <dsp:cNvSpPr/>
      </dsp:nvSpPr>
      <dsp:spPr>
        <a:xfrm>
          <a:off x="599732" y="836161"/>
          <a:ext cx="7160980" cy="707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i="0" u="none" kern="1200" dirty="0"/>
            <a:t>Разработка полноценного сюжетного режима</a:t>
          </a:r>
          <a:endParaRPr lang="en-US" sz="23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620455" y="856884"/>
        <a:ext cx="6059912" cy="666075"/>
      </dsp:txXfrm>
    </dsp:sp>
    <dsp:sp modelId="{13FE31EA-0EFD-124C-A13B-1A89C3A570DA}">
      <dsp:nvSpPr>
        <dsp:cNvPr id="0" name=""/>
        <dsp:cNvSpPr/>
      </dsp:nvSpPr>
      <dsp:spPr>
        <a:xfrm>
          <a:off x="1190512" y="1672323"/>
          <a:ext cx="7160980" cy="707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i="0" u="none" kern="1200" dirty="0" err="1"/>
            <a:t>Мультиплеерный</a:t>
          </a:r>
          <a:r>
            <a:rPr lang="ru-RU" sz="2300" b="1" i="0" u="none" kern="1200" dirty="0"/>
            <a:t> режим</a:t>
          </a:r>
          <a:endParaRPr lang="en-US" sz="23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1211235" y="1693046"/>
        <a:ext cx="6068864" cy="666075"/>
      </dsp:txXfrm>
    </dsp:sp>
    <dsp:sp modelId="{48DF437E-7D69-E54B-B6B3-BF8A5F5A6E03}">
      <dsp:nvSpPr>
        <dsp:cNvPr id="0" name=""/>
        <dsp:cNvSpPr/>
      </dsp:nvSpPr>
      <dsp:spPr>
        <a:xfrm>
          <a:off x="1790244" y="2508485"/>
          <a:ext cx="7160980" cy="707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kern="1200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Улучшение </a:t>
          </a:r>
          <a:r>
            <a:rPr lang="en-US" sz="2300" b="1" kern="1200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UX/UI</a:t>
          </a:r>
        </a:p>
      </dsp:txBody>
      <dsp:txXfrm>
        <a:off x="1810967" y="2529208"/>
        <a:ext cx="6059912" cy="666075"/>
      </dsp:txXfrm>
    </dsp:sp>
    <dsp:sp modelId="{5BE09A38-09D9-514B-83FF-8B80F9448A90}">
      <dsp:nvSpPr>
        <dsp:cNvPr id="0" name=""/>
        <dsp:cNvSpPr/>
      </dsp:nvSpPr>
      <dsp:spPr>
        <a:xfrm>
          <a:off x="6701090" y="541897"/>
          <a:ext cx="459889" cy="4598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804565" y="541897"/>
        <a:ext cx="252939" cy="346066"/>
      </dsp:txXfrm>
    </dsp:sp>
    <dsp:sp modelId="{7D605984-8FF5-1D4D-B872-5D34EE47A561}">
      <dsp:nvSpPr>
        <dsp:cNvPr id="0" name=""/>
        <dsp:cNvSpPr/>
      </dsp:nvSpPr>
      <dsp:spPr>
        <a:xfrm>
          <a:off x="7300823" y="1378058"/>
          <a:ext cx="459889" cy="4598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2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404298" y="1378058"/>
        <a:ext cx="252939" cy="346066"/>
      </dsp:txXfrm>
    </dsp:sp>
    <dsp:sp modelId="{163EABEE-F274-D844-A2ED-3BE5B5D0FE37}">
      <dsp:nvSpPr>
        <dsp:cNvPr id="0" name=""/>
        <dsp:cNvSpPr/>
      </dsp:nvSpPr>
      <dsp:spPr>
        <a:xfrm>
          <a:off x="7891603" y="2214220"/>
          <a:ext cx="459889" cy="4598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4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95078" y="2214220"/>
        <a:ext cx="252939" cy="346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5/27/25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5/27/25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" TargetMode="External"/><Relationship Id="rId2" Type="http://schemas.openxmlformats.org/officeDocument/2006/relationships/hyperlink" Target="https://docs.unity3d.com/Manual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elpx.adobe.com/ru/photoshop/user-guide.html" TargetMode="External"/><Relationship Id="rId5" Type="http://schemas.openxmlformats.org/officeDocument/2006/relationships/hyperlink" Target="https://docs.oracle.com/en/java/" TargetMode="External"/><Relationship Id="rId4" Type="http://schemas.openxmlformats.org/officeDocument/2006/relationships/hyperlink" Target="https://www.aseprite.org/doc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92" y="2119662"/>
            <a:ext cx="7634059" cy="1978323"/>
          </a:xfrm>
        </p:spPr>
        <p:txBody>
          <a:bodyPr>
            <a:normAutofit/>
          </a:bodyPr>
          <a:lstStyle/>
          <a:p>
            <a:r>
              <a:rPr lang="ru-RU" sz="2400" dirty="0"/>
              <a:t>Командный проект</a:t>
            </a:r>
            <a:br>
              <a:rPr lang="ru-RU" dirty="0"/>
            </a:br>
            <a:r>
              <a:rPr lang="en-US" sz="2800" dirty="0"/>
              <a:t>2D </a:t>
            </a:r>
            <a:r>
              <a:rPr lang="ru-RU" sz="2800" dirty="0"/>
              <a:t>игра </a:t>
            </a:r>
            <a:r>
              <a:rPr lang="en-US" sz="2800" dirty="0"/>
              <a:t>”</a:t>
            </a:r>
            <a:r>
              <a:rPr lang="ru-RU" sz="2800" dirty="0"/>
              <a:t>Ночные сны</a:t>
            </a:r>
            <a:r>
              <a:rPr lang="en-US" sz="2800" dirty="0"/>
              <a:t>”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2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компьютерных наук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268338" y="1148633"/>
            <a:ext cx="2217738" cy="463186"/>
          </a:xfrm>
        </p:spPr>
        <p:txBody>
          <a:bodyPr/>
          <a:lstStyle/>
          <a:p>
            <a:r>
              <a:rPr lang="ru-RU" dirty="0"/>
              <a:t>Департамент программной</a:t>
            </a:r>
          </a:p>
          <a:p>
            <a:r>
              <a:rPr lang="ru-RU" dirty="0"/>
              <a:t>инженерии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2801" y="5017299"/>
            <a:ext cx="7837040" cy="652860"/>
          </a:xfrm>
        </p:spPr>
        <p:txBody>
          <a:bodyPr>
            <a:normAutofit/>
          </a:bodyPr>
          <a:lstStyle/>
          <a:p>
            <a:pPr algn="r"/>
            <a:r>
              <a:rPr kumimoji="1" lang="ru-RU" sz="11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Выполнил студент группы БПИ227</a:t>
            </a:r>
          </a:p>
          <a:p>
            <a:pPr algn="r"/>
            <a:r>
              <a:rPr kumimoji="1" lang="ru-RU" sz="1100" b="1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pPr algn="r"/>
            <a:r>
              <a:rPr kumimoji="1" lang="ru-RU" sz="11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Научный руководитель: Представитель внешней компании ООО </a:t>
            </a:r>
            <a:r>
              <a:rPr kumimoji="1" lang="en-US" sz="11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“</a:t>
            </a:r>
            <a:r>
              <a:rPr kumimoji="1" lang="ru-RU" sz="11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Яндекс Технологии</a:t>
            </a:r>
            <a:r>
              <a:rPr kumimoji="1" lang="en-US" sz="11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”</a:t>
            </a:r>
            <a:r>
              <a:rPr kumimoji="1" lang="ru-RU" sz="11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 Топтунов Александр Алексеевич</a:t>
            </a:r>
            <a:endParaRPr kumimoji="1" lang="ru-RU" sz="1100" b="1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A411B-3FCE-5244-809C-257DC47F4AC8}"/>
              </a:ext>
            </a:extLst>
          </p:cNvPr>
          <p:cNvSpPr txBox="1"/>
          <p:nvPr/>
        </p:nvSpPr>
        <p:spPr>
          <a:xfrm>
            <a:off x="8822691" y="1128423"/>
            <a:ext cx="236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HSE Sans" panose="02000000000000000000" pitchFamily="2" charset="0"/>
              </a:rPr>
              <a:t>Москва</a:t>
            </a:r>
          </a:p>
          <a:p>
            <a:r>
              <a:rPr lang="ru-RU" sz="1200" dirty="0">
                <a:latin typeface="HSE Sans" panose="02000000000000000000" pitchFamily="2" charset="0"/>
              </a:rPr>
              <a:t>2025</a:t>
            </a:r>
            <a:endParaRPr lang="ru-KZ" sz="12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ru-RU" sz="2000" b="1" dirty="0"/>
              <a:t>Игровое снаряжение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</p:txBody>
      </p:sp>
      <p:pic>
        <p:nvPicPr>
          <p:cNvPr id="2" name="веер.mp4" descr="веер.mp4">
            <a:hlinkClick r:id="" action="ppaction://media"/>
            <a:extLst>
              <a:ext uri="{FF2B5EF4-FFF2-40B4-BE49-F238E27FC236}">
                <a16:creationId xmlns:a16="http://schemas.microsoft.com/office/drawing/2014/main" id="{759DFF36-8B63-FB44-AACA-3CFF87FC02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0931" y="1647402"/>
            <a:ext cx="8470138" cy="466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5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ru-RU" sz="2000" b="1" dirty="0"/>
              <a:t>Игровое снаряжение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</p:txBody>
      </p:sp>
      <p:pic>
        <p:nvPicPr>
          <p:cNvPr id="2" name="лунный револьвер.mp4" descr="лунный револьвер.mp4">
            <a:hlinkClick r:id="" action="ppaction://media"/>
            <a:extLst>
              <a:ext uri="{FF2B5EF4-FFF2-40B4-BE49-F238E27FC236}">
                <a16:creationId xmlns:a16="http://schemas.microsoft.com/office/drawing/2014/main" id="{6D2DEF10-41D2-B94F-A239-FF22963D9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4758" y="1591621"/>
            <a:ext cx="8148021" cy="45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ru-RU" sz="2000" b="1" dirty="0"/>
              <a:t>Игровое снаряжение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</p:txBody>
      </p:sp>
      <p:pic>
        <p:nvPicPr>
          <p:cNvPr id="2" name="прищрачные когти.mp4" descr="прищрачные когти.mp4">
            <a:hlinkClick r:id="" action="ppaction://media"/>
            <a:extLst>
              <a:ext uri="{FF2B5EF4-FFF2-40B4-BE49-F238E27FC236}">
                <a16:creationId xmlns:a16="http://schemas.microsoft.com/office/drawing/2014/main" id="{C4620BAB-56E2-AF4E-A72A-608135CFB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8944" y="1591621"/>
            <a:ext cx="8286496" cy="46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3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ru-RU" sz="2000" b="1" dirty="0"/>
              <a:t>Игровое снаряжение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</p:txBody>
      </p:sp>
      <p:pic>
        <p:nvPicPr>
          <p:cNvPr id="2" name="когти.mp4" descr="когти.mp4">
            <a:hlinkClick r:id="" action="ppaction://media"/>
            <a:extLst>
              <a:ext uri="{FF2B5EF4-FFF2-40B4-BE49-F238E27FC236}">
                <a16:creationId xmlns:a16="http://schemas.microsoft.com/office/drawing/2014/main" id="{04F9BF4C-419C-564E-B0A3-7B4D855141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4601" y="1591621"/>
            <a:ext cx="8575039" cy="47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9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ru-RU" sz="2000" b="1" dirty="0"/>
              <a:t>Игровое снаряжение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</p:txBody>
      </p:sp>
      <p:pic>
        <p:nvPicPr>
          <p:cNvPr id="2" name="меч.mp4" descr="меч.mp4">
            <a:hlinkClick r:id="" action="ppaction://media"/>
            <a:extLst>
              <a:ext uri="{FF2B5EF4-FFF2-40B4-BE49-F238E27FC236}">
                <a16:creationId xmlns:a16="http://schemas.microsoft.com/office/drawing/2014/main" id="{C1B1C540-FCCC-3A4E-AD39-EBFF76746B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2688" y="1610124"/>
            <a:ext cx="8550656" cy="4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9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Описание игровых механик главного героя</a:t>
            </a:r>
            <a:br>
              <a:rPr lang="ru-RU" sz="3600" dirty="0"/>
            </a:br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2D39563-E586-2B4B-B5E3-F995130B57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2" name="Текст 5">
            <a:extLst>
              <a:ext uri="{FF2B5EF4-FFF2-40B4-BE49-F238E27FC236}">
                <a16:creationId xmlns:a16="http://schemas.microsoft.com/office/drawing/2014/main" id="{D66C6269-1973-1105-B736-66D5C64FE9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2D4D22F1-FF52-DDB9-7C1C-A7B31DAAA361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KZ" sz="800">
              <a:latin typeface="HSE Sans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AB210-5A7A-5949-9A8B-81BE1A2418BD}"/>
              </a:ext>
            </a:extLst>
          </p:cNvPr>
          <p:cNvSpPr txBox="1"/>
          <p:nvPr/>
        </p:nvSpPr>
        <p:spPr>
          <a:xfrm>
            <a:off x="1149119" y="1995055"/>
            <a:ext cx="8386767" cy="1289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Передвижение       4. Присед                                    7. Смерть</a:t>
            </a:r>
          </a:p>
          <a:p>
            <a:pPr lvl="0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Прыжок                  5. Спуск с платформы               8. Ближний/Дальний удар</a:t>
            </a:r>
          </a:p>
          <a:p>
            <a:pPr lvl="0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Рывок		    6. Подъем на платформу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01A59B6-9EFE-5E4A-A61A-1164DDD2D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37" y="3725883"/>
            <a:ext cx="1925903" cy="26854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60C235C-52B7-364E-B7FF-5F564BD5E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7" y="3725883"/>
            <a:ext cx="3496686" cy="142343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6402DD2-BC8A-104D-8A94-058F15378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94" y="5149313"/>
            <a:ext cx="1448700" cy="12698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E24560E-7B62-C745-A762-DA3B756C6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93" y="3725883"/>
            <a:ext cx="3992245" cy="26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8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1ого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</p:txBody>
      </p:sp>
      <p:pic>
        <p:nvPicPr>
          <p:cNvPr id="2" name="копья.mp4" descr="копья.mp4">
            <a:hlinkClick r:id="" action="ppaction://media"/>
            <a:extLst>
              <a:ext uri="{FF2B5EF4-FFF2-40B4-BE49-F238E27FC236}">
                <a16:creationId xmlns:a16="http://schemas.microsoft.com/office/drawing/2014/main" id="{2DA34B97-9A25-B04C-86AE-9D56D5C76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072" y="1818304"/>
            <a:ext cx="8247888" cy="45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1ого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</p:txBody>
      </p:sp>
      <p:pic>
        <p:nvPicPr>
          <p:cNvPr id="2" name="пауки.mp4" descr="пауки.mp4">
            <a:hlinkClick r:id="" action="ppaction://media"/>
            <a:extLst>
              <a:ext uri="{FF2B5EF4-FFF2-40B4-BE49-F238E27FC236}">
                <a16:creationId xmlns:a16="http://schemas.microsoft.com/office/drawing/2014/main" id="{3C3290B3-5655-A045-8025-9FC814F72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235" y="1591621"/>
            <a:ext cx="8576056" cy="48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1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1ого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</p:txBody>
      </p:sp>
      <p:pic>
        <p:nvPicPr>
          <p:cNvPr id="2" name="щары.mp4" descr="щары.mp4">
            <a:hlinkClick r:id="" action="ppaction://media"/>
            <a:extLst>
              <a:ext uri="{FF2B5EF4-FFF2-40B4-BE49-F238E27FC236}">
                <a16:creationId xmlns:a16="http://schemas.microsoft.com/office/drawing/2014/main" id="{57583C69-3276-834E-9D52-3DD70CD5A4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3681" y="1591621"/>
            <a:ext cx="8551164" cy="47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9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1ого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</p:txBody>
      </p:sp>
      <p:pic>
        <p:nvPicPr>
          <p:cNvPr id="2" name="мухи.mp4" descr="мухи.mp4">
            <a:hlinkClick r:id="" action="ppaction://media"/>
            <a:extLst>
              <a:ext uri="{FF2B5EF4-FFF2-40B4-BE49-F238E27FC236}">
                <a16:creationId xmlns:a16="http://schemas.microsoft.com/office/drawing/2014/main" id="{8C0A839F-F0E2-844D-A7CF-CEFFCF558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3814" y="1591621"/>
            <a:ext cx="8564372" cy="47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1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/>
              <a:t>Предметная область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3"/>
            <a:ext cx="5662119" cy="3393234"/>
          </a:xfrm>
        </p:spPr>
        <p:txBody>
          <a:bodyPr/>
          <a:lstStyle/>
          <a:p>
            <a:r>
              <a:rPr lang="en-US" sz="1800" dirty="0">
                <a:solidFill>
                  <a:srgbClr val="0C2B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800" dirty="0">
                <a:solidFill>
                  <a:srgbClr val="0C2B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Ночные сны</a:t>
            </a:r>
            <a:r>
              <a:rPr lang="en-US" sz="1800" dirty="0">
                <a:solidFill>
                  <a:srgbClr val="0C2B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1800" dirty="0">
                <a:solidFill>
                  <a:srgbClr val="0C2B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800" dirty="0">
                <a:solidFill>
                  <a:srgbClr val="0C2B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1800" dirty="0">
                <a:solidFill>
                  <a:srgbClr val="0C2B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800" dirty="0">
                <a:solidFill>
                  <a:srgbClr val="0C2B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 в жанре </a:t>
            </a:r>
            <a:r>
              <a:rPr lang="en-US" sz="1800" dirty="0">
                <a:solidFill>
                  <a:srgbClr val="0C2B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“run and gun” , </a:t>
            </a:r>
            <a:r>
              <a:rPr lang="ru-RU" sz="1800" dirty="0">
                <a:solidFill>
                  <a:srgbClr val="0C2B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выполненная на движке </a:t>
            </a:r>
            <a:r>
              <a:rPr lang="en-US" sz="1800" dirty="0">
                <a:solidFill>
                  <a:srgbClr val="0C2B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</a:t>
            </a:r>
            <a:r>
              <a:rPr lang="ru-RU" sz="1800" dirty="0">
                <a:solidFill>
                  <a:srgbClr val="0C2B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предназначенная для игры на </a:t>
            </a:r>
            <a:r>
              <a:rPr lang="en-US" sz="1800" dirty="0">
                <a:solidFill>
                  <a:srgbClr val="0C2B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  <a:p>
            <a:endParaRPr lang="ru-RU" dirty="0">
              <a:solidFill>
                <a:schemeClr val="tx1"/>
              </a:solidFill>
              <a:latin typeface="Monaco" pitchFamily="2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721340F1-E6EF-A5BE-3F45-E48C43DEC3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CDD3A5A1-892C-8A2E-62DF-02D5416E82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93CF2F-A98A-1141-9AEA-61396508B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0544" y="1447790"/>
            <a:ext cx="5105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1ого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</p:txBody>
      </p:sp>
      <p:pic>
        <p:nvPicPr>
          <p:cNvPr id="2" name="лазер.mp4" descr="лазер.mp4">
            <a:hlinkClick r:id="" action="ppaction://media"/>
            <a:extLst>
              <a:ext uri="{FF2B5EF4-FFF2-40B4-BE49-F238E27FC236}">
                <a16:creationId xmlns:a16="http://schemas.microsoft.com/office/drawing/2014/main" id="{18A37059-51D9-8047-8B5D-0535A33919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8678" y="1818304"/>
            <a:ext cx="8454644" cy="46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2ого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2" name="бомбы.mp4" descr="бомбы.mp4">
            <a:hlinkClick r:id="" action="ppaction://media"/>
            <a:extLst>
              <a:ext uri="{FF2B5EF4-FFF2-40B4-BE49-F238E27FC236}">
                <a16:creationId xmlns:a16="http://schemas.microsoft.com/office/drawing/2014/main" id="{0157F999-5FF0-6B45-817E-45375095D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6024" y="1591621"/>
            <a:ext cx="8354568" cy="48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2ого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2" name="копье.mp4" descr="копье.mp4">
            <a:hlinkClick r:id="" action="ppaction://media"/>
            <a:extLst>
              <a:ext uri="{FF2B5EF4-FFF2-40B4-BE49-F238E27FC236}">
                <a16:creationId xmlns:a16="http://schemas.microsoft.com/office/drawing/2014/main" id="{F90DE3A6-8E81-C349-8489-BF2157A0F0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2877" y="1591621"/>
            <a:ext cx="8359902" cy="49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2ого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2" name="безголовы.mp4" descr="безголовы.mp4">
            <a:hlinkClick r:id="" action="ppaction://media"/>
            <a:extLst>
              <a:ext uri="{FF2B5EF4-FFF2-40B4-BE49-F238E27FC236}">
                <a16:creationId xmlns:a16="http://schemas.microsoft.com/office/drawing/2014/main" id="{CD43AC20-2389-4F4D-AD11-76668F8165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2343" y="1818304"/>
            <a:ext cx="7673721" cy="43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3ого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3" name="г1.mp4" descr="г1.mp4">
            <a:hlinkClick r:id="" action="ppaction://media"/>
            <a:extLst>
              <a:ext uri="{FF2B5EF4-FFF2-40B4-BE49-F238E27FC236}">
                <a16:creationId xmlns:a16="http://schemas.microsoft.com/office/drawing/2014/main" id="{EFB6FFD9-E484-4C40-BC49-63F3BA6D3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3540" y="1647794"/>
            <a:ext cx="8392668" cy="466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9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3ого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3" name="г2.mp4" descr="г2.mp4">
            <a:hlinkClick r:id="" action="ppaction://media"/>
            <a:extLst>
              <a:ext uri="{FF2B5EF4-FFF2-40B4-BE49-F238E27FC236}">
                <a16:creationId xmlns:a16="http://schemas.microsoft.com/office/drawing/2014/main" id="{030ED3C8-E7FE-FA47-83FB-6C8FB768E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1360" y="1770495"/>
            <a:ext cx="8209280" cy="45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9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3ого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3" name="г3.mp4" descr="г3.mp4">
            <a:hlinkClick r:id="" action="ppaction://media"/>
            <a:extLst>
              <a:ext uri="{FF2B5EF4-FFF2-40B4-BE49-F238E27FC236}">
                <a16:creationId xmlns:a16="http://schemas.microsoft.com/office/drawing/2014/main" id="{08754337-5194-834C-A004-844CAA5EDE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188" y="1591621"/>
            <a:ext cx="8161020" cy="455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4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3ого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3" name="г4.mp4" descr="г4.mp4">
            <a:hlinkClick r:id="" action="ppaction://media"/>
            <a:extLst>
              <a:ext uri="{FF2B5EF4-FFF2-40B4-BE49-F238E27FC236}">
                <a16:creationId xmlns:a16="http://schemas.microsoft.com/office/drawing/2014/main" id="{DDDF8EEA-9E7E-7B41-A72E-477337B2D3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3992" y="1700302"/>
            <a:ext cx="8039608" cy="444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9" y="1183512"/>
            <a:ext cx="11316182" cy="4081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/>
              <a:t>Д</a:t>
            </a:r>
            <a:r>
              <a:rPr lang="ru-RU" sz="2000" b="1" dirty="0" err="1"/>
              <a:t>емонстрация</a:t>
            </a:r>
            <a:r>
              <a:rPr lang="ru-RU" sz="2000" b="1" dirty="0"/>
              <a:t> 3ого уровня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2DE637-75F2-BD87-4A8C-B656E839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1A52E177-DD29-9CFD-744B-D1E7017D4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3" name="г5.mp4" descr="г5.mp4">
            <a:hlinkClick r:id="" action="ppaction://media"/>
            <a:extLst>
              <a:ext uri="{FF2B5EF4-FFF2-40B4-BE49-F238E27FC236}">
                <a16:creationId xmlns:a16="http://schemas.microsoft.com/office/drawing/2014/main" id="{452F09AB-36F9-9F49-BFDF-C4BB6B12F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124" y="1713602"/>
            <a:ext cx="8429752" cy="46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Результаты работы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462A0E9-9768-1E46-B078-514320554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pic>
        <p:nvPicPr>
          <p:cNvPr id="13314" name="Picture 2" descr="Справка о внедрении результатов дипломной работы: как ее получить и пример">
            <a:extLst>
              <a:ext uri="{FF2B5EF4-FFF2-40B4-BE49-F238E27FC236}">
                <a16:creationId xmlns:a16="http://schemas.microsoft.com/office/drawing/2014/main" id="{34262BD2-33DE-1843-B7A3-910EE880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567" y="3791264"/>
            <a:ext cx="4717672" cy="265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 5">
            <a:extLst>
              <a:ext uri="{FF2B5EF4-FFF2-40B4-BE49-F238E27FC236}">
                <a16:creationId xmlns:a16="http://schemas.microsoft.com/office/drawing/2014/main" id="{56FE8CA2-E270-39C3-1022-DC72EB76C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D248ABA4-75D2-3A94-E9B1-0BB60F777830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FBC08-773F-704B-8B23-7F418D98485B}"/>
              </a:ext>
            </a:extLst>
          </p:cNvPr>
          <p:cNvSpPr txBox="1"/>
          <p:nvPr/>
        </p:nvSpPr>
        <p:spPr>
          <a:xfrm>
            <a:off x="498762" y="2361833"/>
            <a:ext cx="8397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KZ" sz="2000"/>
              <a:t>Выполнены поставленные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1386F"/>
                </a:solidFill>
              </a:rPr>
              <a:t>Изучены возможности </a:t>
            </a:r>
            <a:r>
              <a:rPr lang="en-US" sz="2000" dirty="0">
                <a:solidFill>
                  <a:srgbClr val="21386F"/>
                </a:solidFill>
              </a:rPr>
              <a:t>Unity, C#, </a:t>
            </a:r>
            <a:r>
              <a:rPr lang="en-US" sz="2000" dirty="0" err="1">
                <a:solidFill>
                  <a:srgbClr val="21386F"/>
                </a:solidFill>
              </a:rPr>
              <a:t>Aseprite</a:t>
            </a:r>
            <a:r>
              <a:rPr lang="en-US" sz="2000" dirty="0">
                <a:solidFill>
                  <a:srgbClr val="21386F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1386F"/>
                </a:solidFill>
              </a:rPr>
              <a:t>Разработана 2</a:t>
            </a:r>
            <a:r>
              <a:rPr lang="en-US" sz="2000" dirty="0">
                <a:solidFill>
                  <a:srgbClr val="21386F"/>
                </a:solidFill>
              </a:rPr>
              <a:t>D-</a:t>
            </a:r>
            <a:r>
              <a:rPr lang="ru-RU" sz="2000" dirty="0">
                <a:solidFill>
                  <a:srgbClr val="21386F"/>
                </a:solidFill>
              </a:rPr>
              <a:t>игра</a:t>
            </a:r>
            <a:endParaRPr lang="en-US" sz="2000" dirty="0">
              <a:solidFill>
                <a:srgbClr val="21386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1386F"/>
                </a:solidFill>
              </a:rPr>
              <a:t>Получен опыт работы </a:t>
            </a:r>
            <a:r>
              <a:rPr lang="en-US" sz="2000" dirty="0">
                <a:solidFill>
                  <a:srgbClr val="21386F"/>
                </a:solidFill>
              </a:rPr>
              <a:t>c </a:t>
            </a:r>
            <a:r>
              <a:rPr lang="ru-RU" sz="2000" dirty="0">
                <a:solidFill>
                  <a:srgbClr val="21386F"/>
                </a:solidFill>
              </a:rPr>
              <a:t>разработкой игр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38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086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/>
              <a:t>Актуальность 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995448"/>
            <a:ext cx="5662119" cy="27774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Увлекательный игровой процесс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Разнообразие игровых механик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Пошаговое развитие через сражения с боссами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Развитие навыков в реальной жизни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KZ" sz="20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18288134-C2B9-63EB-FBC3-E872700D6A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F74EA478-ED09-02A9-AA25-CFBE969A11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en" sz="800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036561-42AB-B646-AA91-B18FD173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5" y="1253172"/>
            <a:ext cx="4147662" cy="5063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3B55D1-612F-404A-8360-08A5A3907E6E}"/>
              </a:ext>
            </a:extLst>
          </p:cNvPr>
          <p:cNvSpPr txBox="1"/>
          <p:nvPr/>
        </p:nvSpPr>
        <p:spPr>
          <a:xfrm>
            <a:off x="585897" y="1884779"/>
            <a:ext cx="524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Сфера </a:t>
            </a:r>
            <a:r>
              <a:rPr lang="ru-RU" sz="1600" dirty="0" err="1">
                <a:latin typeface="HSE Sans" panose="02000000000000000000" pitchFamily="2" charset="0"/>
              </a:rPr>
              <a:t>хардкорных</a:t>
            </a:r>
            <a:r>
              <a:rPr lang="ru-RU" sz="1600" dirty="0">
                <a:latin typeface="HSE Sans" panose="02000000000000000000" pitchFamily="2" charset="0"/>
              </a:rPr>
              <a:t> </a:t>
            </a:r>
            <a:r>
              <a:rPr lang="en-US" sz="1600" dirty="0">
                <a:latin typeface="HSE Sans" panose="02000000000000000000" pitchFamily="2" charset="0"/>
              </a:rPr>
              <a:t>2D-</a:t>
            </a:r>
            <a:r>
              <a:rPr lang="ru-RU" sz="1600" dirty="0" err="1">
                <a:latin typeface="HSE Sans" panose="02000000000000000000" pitchFamily="2" charset="0"/>
              </a:rPr>
              <a:t>платформеров</a:t>
            </a:r>
            <a:r>
              <a:rPr lang="ru-RU" sz="1600" dirty="0">
                <a:latin typeface="HSE Sans" panose="02000000000000000000" pitchFamily="2" charset="0"/>
              </a:rPr>
              <a:t> с элементами </a:t>
            </a:r>
            <a:r>
              <a:rPr lang="en-US" sz="1600" dirty="0">
                <a:latin typeface="HSE Sans" panose="02000000000000000000" pitchFamily="2" charset="0"/>
              </a:rPr>
              <a:t>run and gun </a:t>
            </a:r>
            <a:r>
              <a:rPr lang="ru-RU" sz="1600" dirty="0">
                <a:latin typeface="HSE Sans" panose="02000000000000000000" pitchFamily="2" charset="0"/>
              </a:rPr>
              <a:t>остается востребованной, но представлена ограниченным числом качественных проектов.</a:t>
            </a:r>
          </a:p>
        </p:txBody>
      </p:sp>
    </p:spTree>
    <p:extLst>
      <p:ext uri="{BB962C8B-B14F-4D97-AF65-F5344CB8AC3E}">
        <p14:creationId xmlns:p14="http://schemas.microsoft.com/office/powerpoint/2010/main" val="2600743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Дальнейшее развитие работы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462A0E9-9768-1E46-B078-514320554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graphicFrame>
        <p:nvGraphicFramePr>
          <p:cNvPr id="19" name="TextBox 16">
            <a:extLst>
              <a:ext uri="{FF2B5EF4-FFF2-40B4-BE49-F238E27FC236}">
                <a16:creationId xmlns:a16="http://schemas.microsoft.com/office/drawing/2014/main" id="{4A8738AF-5F3F-D36C-4D49-DC388195B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806118"/>
              </p:ext>
            </p:extLst>
          </p:nvPr>
        </p:nvGraphicFramePr>
        <p:xfrm>
          <a:off x="1620387" y="2348769"/>
          <a:ext cx="8951225" cy="3216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Текст 5">
            <a:extLst>
              <a:ext uri="{FF2B5EF4-FFF2-40B4-BE49-F238E27FC236}">
                <a16:creationId xmlns:a16="http://schemas.microsoft.com/office/drawing/2014/main" id="{7D30451C-8BE2-E7B3-6CB4-E6922F0C5B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8727BE11-4157-787A-931F-61117475055F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211496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9136B00-8ADB-0C43-B3A0-0D2A6264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5662117" cy="777025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Список используемых источников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515058-8F19-BC4F-8C77-159E5910F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379663"/>
            <a:ext cx="10334650" cy="3459434"/>
          </a:xfrm>
        </p:spPr>
        <p:txBody>
          <a:bodyPr>
            <a:normAutofit/>
          </a:bodyPr>
          <a:lstStyle/>
          <a:p>
            <a:r>
              <a:rPr lang="ru-RU" sz="1800" b="1" dirty="0">
                <a:solidFill>
                  <a:srgbClr val="21386F"/>
                </a:solidFill>
              </a:rPr>
              <a:t>Используемые источники: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Unity Documentation. </a:t>
            </a:r>
            <a:r>
              <a:rPr lang="ru-RU" sz="1400" dirty="0"/>
              <a:t>Режим доступа 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https://docs.unity3d.com/Manual/index.html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C# Documentation. </a:t>
            </a:r>
            <a:r>
              <a:rPr lang="ru-RU" sz="1400" dirty="0"/>
              <a:t>Режим доступа 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https://learn.microsoft.com/en-us/dotnet/csharp/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Aseprite</a:t>
            </a:r>
            <a:r>
              <a:rPr lang="en-US" sz="1400" dirty="0"/>
              <a:t> Documentation. </a:t>
            </a:r>
            <a:r>
              <a:rPr lang="ru-RU" sz="1400" dirty="0"/>
              <a:t>Режим доступа 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https://www.aseprite.org/docs/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Adobe Photoshop Documentation</a:t>
            </a:r>
            <a:r>
              <a:rPr lang="ru-RU" sz="1400" dirty="0"/>
              <a:t>. Режим доступа:</a:t>
            </a:r>
            <a:r>
              <a:rPr lang="ru-RU" sz="1400" dirty="0">
                <a:hlinkClick r:id="rId5"/>
              </a:rPr>
              <a:t> </a:t>
            </a:r>
            <a:r>
              <a:rPr lang="en" sz="1400" dirty="0">
                <a:hlinkClick r:id="rId6"/>
              </a:rPr>
              <a:t>https://helpx.adobe.com/ru/photoshop/user-</a:t>
            </a:r>
            <a:r>
              <a:rPr lang="en" sz="1400" dirty="0" err="1">
                <a:hlinkClick r:id="rId6"/>
              </a:rPr>
              <a:t>guide.html</a:t>
            </a:r>
            <a:endParaRPr lang="en-US" sz="1400"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34BE6312-4A5D-FC48-A8AE-86FE37B85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2" name="Текст 5">
            <a:extLst>
              <a:ext uri="{FF2B5EF4-FFF2-40B4-BE49-F238E27FC236}">
                <a16:creationId xmlns:a16="http://schemas.microsoft.com/office/drawing/2014/main" id="{830283B6-AEB3-9F43-7685-D2E05A8F8C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6286AF1A-31B6-3977-552F-20C4C9C91F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8218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5E95BB52-C260-0342-BD47-0A86D1CE5F65}"/>
              </a:ext>
            </a:extLst>
          </p:cNvPr>
          <p:cNvSpPr txBox="1">
            <a:spLocks/>
          </p:cNvSpPr>
          <p:nvPr/>
        </p:nvSpPr>
        <p:spPr>
          <a:xfrm>
            <a:off x="2515768" y="2929705"/>
            <a:ext cx="74882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 err="1">
                <a:latin typeface="Arial"/>
                <a:cs typeface="Arial"/>
              </a:rPr>
              <a:t>С</a:t>
            </a:r>
            <a:r>
              <a:rPr lang="ru-RU" b="1" dirty="0">
                <a:latin typeface="Arial"/>
                <a:cs typeface="Arial"/>
              </a:rPr>
              <a:t>ПАСИБО ЗА ВНИМАНИЕ!</a:t>
            </a:r>
            <a:endParaRPr lang="ru-RU" b="1" dirty="0">
              <a:latin typeface="Tahoma"/>
              <a:cs typeface="Tahoma"/>
            </a:endParaRP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80E33167-9FC1-9A42-98AC-7CE3E635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2" name="Текст 5">
            <a:extLst>
              <a:ext uri="{FF2B5EF4-FFF2-40B4-BE49-F238E27FC236}">
                <a16:creationId xmlns:a16="http://schemas.microsoft.com/office/drawing/2014/main" id="{4809B1D7-9C94-0E23-4CEF-5CA47178E5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B14BCC80-244E-C3D0-865C-A60653774B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6E96A454-5516-8E45-B4CB-B8C6A0582484}"/>
              </a:ext>
            </a:extLst>
          </p:cNvPr>
          <p:cNvSpPr txBox="1">
            <a:spLocks/>
          </p:cNvSpPr>
          <p:nvPr/>
        </p:nvSpPr>
        <p:spPr>
          <a:xfrm>
            <a:off x="3397844" y="4055452"/>
            <a:ext cx="5396312" cy="652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dirty="0"/>
              <a:t>Артемьев Александр</a:t>
            </a:r>
          </a:p>
          <a:p>
            <a:pPr marL="0" indent="0" algn="ctr">
              <a:buNone/>
            </a:pPr>
            <a:r>
              <a:rPr lang="en-US" sz="2400" dirty="0" err="1"/>
              <a:t>avartemev</a:t>
            </a:r>
            <a:r>
              <a:rPr lang="ru-RU" sz="2400" dirty="0"/>
              <a:t>_1</a:t>
            </a:r>
            <a:r>
              <a:rPr lang="en-US" sz="2400" dirty="0"/>
              <a:t>@edu.hse.ru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76663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Цели работы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462A0E9-9768-1E46-B078-514320554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FBC08-773F-704B-8B23-7F418D98485B}"/>
              </a:ext>
            </a:extLst>
          </p:cNvPr>
          <p:cNvSpPr txBox="1"/>
          <p:nvPr/>
        </p:nvSpPr>
        <p:spPr>
          <a:xfrm>
            <a:off x="498762" y="2361833"/>
            <a:ext cx="10439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000"/>
              <a:t>Разработка</a:t>
            </a:r>
            <a:r>
              <a:rPr lang="ru-RU" sz="2000" dirty="0"/>
              <a:t> </a:t>
            </a:r>
            <a:r>
              <a:rPr lang="ru-RU" sz="2000" b="0" i="0" u="none" strike="noStrike" dirty="0">
                <a:effectLst/>
              </a:rPr>
              <a:t>2</a:t>
            </a:r>
            <a:r>
              <a:rPr lang="en-US" sz="2000" b="0" i="0" u="none" strike="noStrike" dirty="0">
                <a:effectLst/>
              </a:rPr>
              <a:t>D-</a:t>
            </a:r>
            <a:r>
              <a:rPr lang="ru-RU" sz="2000" b="0" i="0" u="none" strike="noStrike" dirty="0">
                <a:effectLst/>
              </a:rPr>
              <a:t>игры в жанре </a:t>
            </a:r>
            <a:r>
              <a:rPr lang="en-US" sz="2000" b="0" i="0" u="none" strike="noStrike" dirty="0">
                <a:effectLst/>
              </a:rPr>
              <a:t>run and gun </a:t>
            </a:r>
            <a:r>
              <a:rPr lang="ru-RU" sz="2000" b="0" i="0" u="none" strike="noStrike" dirty="0">
                <a:effectLst/>
              </a:rPr>
              <a:t>на движке </a:t>
            </a:r>
            <a:r>
              <a:rPr lang="en-US" sz="2000" b="0" i="0" u="none" strike="noStrike" dirty="0">
                <a:effectLst/>
              </a:rPr>
              <a:t>Unity</a:t>
            </a:r>
            <a:r>
              <a:rPr lang="e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r>
              <a:rPr lang="ru-RU" sz="2000" dirty="0">
                <a:latin typeface="HSE Sans" panose="02000000000000000000" pitchFamily="2" charset="0"/>
              </a:rPr>
              <a:t> </a:t>
            </a:r>
            <a:endParaRPr lang="ru-KZ" sz="2000" dirty="0">
              <a:latin typeface="HSE Sans" panose="02000000000000000000" pitchFamily="2" charset="0"/>
            </a:endParaRP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78FFF631-8354-96B8-6469-F57BF01421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EA6ECBA1-7F48-6B21-34AD-261E65F56437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10" name="Picture 10" descr="Goals Images - Free Download on Freepik">
            <a:extLst>
              <a:ext uri="{FF2B5EF4-FFF2-40B4-BE49-F238E27FC236}">
                <a16:creationId xmlns:a16="http://schemas.microsoft.com/office/drawing/2014/main" id="{C23707DB-C28D-E244-88C9-850F0ABA5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r="3888"/>
          <a:stretch/>
        </p:blipFill>
        <p:spPr bwMode="auto">
          <a:xfrm>
            <a:off x="7155529" y="1933504"/>
            <a:ext cx="4537709" cy="4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Задачи работы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462A0E9-9768-1E46-B078-514320554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FBC08-773F-704B-8B23-7F418D98485B}"/>
              </a:ext>
            </a:extLst>
          </p:cNvPr>
          <p:cNvSpPr txBox="1"/>
          <p:nvPr/>
        </p:nvSpPr>
        <p:spPr>
          <a:xfrm>
            <a:off x="498763" y="2361833"/>
            <a:ext cx="7564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/>
              <a:t>Разработка игровых механик главного героя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Создать 5 видов оружия с уникальными характеристиками и визуализацией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Спроектировать и реализовать боссов с фазами и атакующими паттернами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Разработать и настроить анимацию персонажей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Реализовать механику получения достижений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Изучение </a:t>
            </a:r>
            <a:r>
              <a:rPr lang="en-US" sz="2000" dirty="0"/>
              <a:t>Unity, </a:t>
            </a:r>
            <a:r>
              <a:rPr lang="en-US" sz="2000" dirty="0" err="1"/>
              <a:t>Aseprite</a:t>
            </a:r>
            <a:endParaRPr lang="ru-RU" sz="2000" b="0" i="0" u="none" strike="noStrike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Написание технической документации</a:t>
            </a:r>
            <a:endParaRPr lang="ru-RU" sz="2000" b="0" i="0" u="none" strike="noStrike" dirty="0">
              <a:effectLst/>
              <a:latin typeface="Söhne"/>
            </a:endParaRP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12BF7476-2A50-A031-397D-3F2B6E4D8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317D6DCB-F224-7F3C-BC79-3F4E6CDC1EB6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77921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Функциональные требования</a:t>
            </a:r>
            <a:r>
              <a:rPr lang="en-US" sz="4000" b="1" dirty="0"/>
              <a:t> </a:t>
            </a:r>
            <a:endParaRPr lang="ru-RU" sz="4000" b="1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462A0E9-9768-1E46-B078-514320554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94F6B07A-06C8-B6C5-BD14-549A6692F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571747"/>
              </p:ext>
            </p:extLst>
          </p:nvPr>
        </p:nvGraphicFramePr>
        <p:xfrm>
          <a:off x="433137" y="2088292"/>
          <a:ext cx="10033036" cy="4349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Текст 5">
            <a:extLst>
              <a:ext uri="{FF2B5EF4-FFF2-40B4-BE49-F238E27FC236}">
                <a16:creationId xmlns:a16="http://schemas.microsoft.com/office/drawing/2014/main" id="{8F05C955-8154-6E93-C295-D7FC7D8E0C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308319D5-DFBD-47C8-E0D0-E8AE4DEDF630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KZ" sz="8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0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Основные технологии и инструменты реализации</a:t>
            </a:r>
            <a:br>
              <a:rPr lang="ru-RU" dirty="0"/>
            </a:br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2D39563-E586-2B4B-B5E3-F995130B57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2" name="Текст 5">
            <a:extLst>
              <a:ext uri="{FF2B5EF4-FFF2-40B4-BE49-F238E27FC236}">
                <a16:creationId xmlns:a16="http://schemas.microsoft.com/office/drawing/2014/main" id="{D66C6269-1973-1105-B736-66D5C64FE9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2D4D22F1-FF52-DDB9-7C1C-A7B31DAAA361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lang="ru-KZ" sz="800">
              <a:latin typeface="HSE Sans" panose="02000000000000000000" pitchFamily="2" charset="0"/>
            </a:endParaRP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C8756956-FFC5-DA40-AA29-519B03CB3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52" y="3236186"/>
            <a:ext cx="4191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9327B5-8D4A-0F4E-8A50-0C1355B4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02" y="2028766"/>
            <a:ext cx="1675521" cy="18858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D63F6E7-C96F-6B40-8BAD-8A25C7D5B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601" y="3391390"/>
            <a:ext cx="1358900" cy="13589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5AD36E9-D53B-574B-8905-A0746AB7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695" y="3570674"/>
            <a:ext cx="2032000" cy="2032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5F4CA06-993E-AE43-8668-00554BC80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767" y="2492170"/>
            <a:ext cx="1365402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8180B62D-0B0D-424A-9F38-8A8CCB1A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5788" y="1292684"/>
            <a:ext cx="4943475" cy="703205"/>
          </a:xfrm>
        </p:spPr>
        <p:txBody>
          <a:bodyPr/>
          <a:lstStyle/>
          <a:p>
            <a:r>
              <a:rPr lang="ru-RU" sz="3600" b="1" dirty="0"/>
              <a:t>Архитектура проекта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29F0954-1D10-714E-9D4B-87822E20F1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2" name="Текст 5">
            <a:extLst>
              <a:ext uri="{FF2B5EF4-FFF2-40B4-BE49-F238E27FC236}">
                <a16:creationId xmlns:a16="http://schemas.microsoft.com/office/drawing/2014/main" id="{61D5937B-665E-E795-2F19-C6EEB84652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  <a:p>
            <a:endParaRPr lang="ru-RU" dirty="0"/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0FA70493-5A39-190F-F0E5-04F8E3D604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7231C3-9DC4-E84D-86B1-A236585A0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86" y="1995889"/>
            <a:ext cx="4151392" cy="37675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977D3B-3319-1044-B3E6-9DBCC1EA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34" y="1995889"/>
            <a:ext cx="6836324" cy="37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9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Описание игрового снаряжения главного героя</a:t>
            </a:r>
            <a:br>
              <a:rPr lang="ru-RU" dirty="0"/>
            </a:br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2D39563-E586-2B4B-B5E3-F995130B57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2" name="Текст 5">
            <a:extLst>
              <a:ext uri="{FF2B5EF4-FFF2-40B4-BE49-F238E27FC236}">
                <a16:creationId xmlns:a16="http://schemas.microsoft.com/office/drawing/2014/main" id="{D66C6269-1973-1105-B736-66D5C64FE9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2025</a:t>
            </a:r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2D4D22F1-FF52-DDB9-7C1C-A7B31DAAA361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Артемьев Александр</a:t>
            </a: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097D8D9-E7B5-3B49-B6E2-BB3EE589F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8" y="4633187"/>
            <a:ext cx="10261508" cy="1662734"/>
          </a:xfrm>
          <a:prstGeom prst="rect">
            <a:avLst/>
          </a:prstGeom>
        </p:spPr>
      </p:pic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C7593C46-9EAD-114C-B859-CD23DE99B543}"/>
              </a:ext>
            </a:extLst>
          </p:cNvPr>
          <p:cNvSpPr txBox="1">
            <a:spLocks/>
          </p:cNvSpPr>
          <p:nvPr/>
        </p:nvSpPr>
        <p:spPr>
          <a:xfrm>
            <a:off x="533718" y="2335079"/>
            <a:ext cx="10261508" cy="217754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br>
              <a:rPr lang="ru-RU" dirty="0"/>
            </a:b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D82588-2D31-AE43-87C1-9CCD776F40EF}"/>
              </a:ext>
            </a:extLst>
          </p:cNvPr>
          <p:cNvSpPr txBox="1"/>
          <p:nvPr/>
        </p:nvSpPr>
        <p:spPr>
          <a:xfrm>
            <a:off x="-808194" y="1974903"/>
            <a:ext cx="10094698" cy="2315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0645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1) Лунный револьвер. Дальнобойное оружие, которое стреляет по прямой траектории нанося 2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HP 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 попадание одного снаряда. Стреляет на любое по дальности расстояние.</a:t>
            </a:r>
          </a:p>
          <a:p>
            <a:pPr marL="1348740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2) Веер. Дальнобойное оружие, которое стреляет 4 снарядами в фиксированную точку по 4 разным траекториям. Урон от одного снаряда 0.8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HP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1348740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3) Когти. Оружие ближнего боя. Наносит 4 урона за один удар. Накладывает эффект кровотечения.</a:t>
            </a:r>
          </a:p>
          <a:p>
            <a:pPr marL="1348740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4) Меч. Оружие ближнего боя. Наносит 6 урона за один удар. Зона поражения в 2 раза больше, чем у когтей.</a:t>
            </a:r>
          </a:p>
          <a:p>
            <a:pPr marL="1348740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5) Призрачные когти. Дальнобойное оружие. Наносит 1.5 урона за попадание, игнорирует препятствия. </a:t>
            </a:r>
          </a:p>
        </p:txBody>
      </p:sp>
    </p:spTree>
    <p:extLst>
      <p:ext uri="{BB962C8B-B14F-4D97-AF65-F5344CB8AC3E}">
        <p14:creationId xmlns:p14="http://schemas.microsoft.com/office/powerpoint/2010/main" val="182931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96afe77-3acb-4328-97fc-408e1bde3ec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9875bd71-cde8-496c-a136-433f55d5e6d0"/>
  </ds:schemaRefs>
</ds:datastoreItem>
</file>

<file path=customXml/itemProps3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19537</TotalTime>
  <Words>899</Words>
  <Application>Microsoft Macintosh PowerPoint</Application>
  <PresentationFormat>Широкоэкранный</PresentationFormat>
  <Paragraphs>238</Paragraphs>
  <Slides>32</Slides>
  <Notes>0</Notes>
  <HiddenSlides>0</HiddenSlides>
  <MMClips>18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4" baseType="lpstr">
      <vt:lpstr>-webkit-standard</vt:lpstr>
      <vt:lpstr>Arial</vt:lpstr>
      <vt:lpstr>Calibri</vt:lpstr>
      <vt:lpstr>Calibri Light</vt:lpstr>
      <vt:lpstr>HSE Sans</vt:lpstr>
      <vt:lpstr>Lucida Sans Unicode</vt:lpstr>
      <vt:lpstr>Monaco</vt:lpstr>
      <vt:lpstr>Myriad Pro</vt:lpstr>
      <vt:lpstr>Söhne</vt:lpstr>
      <vt:lpstr>Tahoma</vt:lpstr>
      <vt:lpstr>Times New Roman</vt:lpstr>
      <vt:lpstr>Office Theme</vt:lpstr>
      <vt:lpstr>Командный проект 2D игра ”Ночные сны” </vt:lpstr>
      <vt:lpstr>Предметная область</vt:lpstr>
      <vt:lpstr>Актуальность работы</vt:lpstr>
      <vt:lpstr>Цели работы</vt:lpstr>
      <vt:lpstr>Задачи работы</vt:lpstr>
      <vt:lpstr>Функциональные требования </vt:lpstr>
      <vt:lpstr>Основные технологии и инструменты реализации </vt:lpstr>
      <vt:lpstr>Презентация PowerPoint</vt:lpstr>
      <vt:lpstr>Описание игрового снаряжения главного героя </vt:lpstr>
      <vt:lpstr>Игровое снаряжение</vt:lpstr>
      <vt:lpstr>Игровое снаряжение</vt:lpstr>
      <vt:lpstr>Игровое снаряжение</vt:lpstr>
      <vt:lpstr>Игровое снаряжение</vt:lpstr>
      <vt:lpstr>Игровое снаряжение</vt:lpstr>
      <vt:lpstr>Описание игровых механик главного героя </vt:lpstr>
      <vt:lpstr>Демонстрация 1ого уровня</vt:lpstr>
      <vt:lpstr>Демонстрация 1ого уровня</vt:lpstr>
      <vt:lpstr>Демонстрация 1ого уровня</vt:lpstr>
      <vt:lpstr>Демонстрация 1ого уровня</vt:lpstr>
      <vt:lpstr>Демонстрация 1ого уровня</vt:lpstr>
      <vt:lpstr>Демонстрация 2ого уровня</vt:lpstr>
      <vt:lpstr>Демонстрация 2ого уровня</vt:lpstr>
      <vt:lpstr>Демонстрация 2ого уровня</vt:lpstr>
      <vt:lpstr>Демонстрация 3ого уровня</vt:lpstr>
      <vt:lpstr>Демонстрация 3ого уровня</vt:lpstr>
      <vt:lpstr>Демонстрация 3ого уровня</vt:lpstr>
      <vt:lpstr>Демонстрация 3ого уровня</vt:lpstr>
      <vt:lpstr>Демонстрация 3ого уровня</vt:lpstr>
      <vt:lpstr>Результаты работы</vt:lpstr>
      <vt:lpstr>Дальнейшее развитие работы</vt:lpstr>
      <vt:lpstr>Список используемых источников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Microsoft Office User</cp:lastModifiedBy>
  <cp:revision>49</cp:revision>
  <cp:lastPrinted>2021-11-11T13:08:42Z</cp:lastPrinted>
  <dcterms:created xsi:type="dcterms:W3CDTF">2021-11-11T08:52:47Z</dcterms:created>
  <dcterms:modified xsi:type="dcterms:W3CDTF">2025-05-27T11:55:49Z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